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2" r:id="rId7"/>
    <p:sldId id="258" r:id="rId8"/>
    <p:sldId id="288" r:id="rId9"/>
    <p:sldId id="259" r:id="rId10"/>
    <p:sldId id="260" r:id="rId11"/>
    <p:sldId id="292" r:id="rId12"/>
    <p:sldId id="289" r:id="rId13"/>
    <p:sldId id="293" r:id="rId14"/>
    <p:sldId id="283" r:id="rId15"/>
    <p:sldId id="295" r:id="rId16"/>
    <p:sldId id="291" r:id="rId17"/>
    <p:sldId id="290" r:id="rId1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E0F4A1-72C1-4FE9-BDBA-10690E834BF0}" v="80" dt="2022-08-15T07:35:26.687"/>
    <p1510:client id="{350929D2-2A50-42C1-ADAE-648003FEB6DB}" v="41" dt="2023-06-11T20:06:02.428"/>
    <p1510:client id="{470464AB-02F3-C6EC-8F9F-0DF75123723A}" v="4" dt="2024-01-07T07:13:36.858"/>
    <p1510:client id="{56F05AE2-C288-CC01-1AE5-F702AFAF32B4}" v="6" dt="2024-01-09T02:15:57.285"/>
    <p1510:client id="{7D0F69B8-9F3C-9FEE-8520-2A5E32367493}" v="25" dt="2023-12-19T04:51:05.469"/>
    <p1510:client id="{84ED3172-E3E9-4099-8775-0C8C0C158635}" v="31" dt="2022-04-28T04:25:45.249"/>
    <p1510:client id="{DC4A92E8-BA59-4907-B735-110A67AC7264}" v="1185" dt="2022-04-20T22:39:19.195"/>
    <p1510:client id="{FA65604E-7866-43F3-BC07-EF3A60AE15AD}" v="15" dt="2023-06-13T18:22:49.9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8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 Del Rosario Galeana Chavez" userId="S::mgaleanac@ipn.mx::85a276d1-9f59-48c3-a4df-e335dfafee9a" providerId="AD" clId="Web-{470464AB-02F3-C6EC-8F9F-0DF75123723A}"/>
    <pc:docChg chg="modSld">
      <pc:chgData name="Maria Del Rosario Galeana Chavez" userId="S::mgaleanac@ipn.mx::85a276d1-9f59-48c3-a4df-e335dfafee9a" providerId="AD" clId="Web-{470464AB-02F3-C6EC-8F9F-0DF75123723A}" dt="2024-01-07T07:13:36.858" v="3"/>
      <pc:docMkLst>
        <pc:docMk/>
      </pc:docMkLst>
      <pc:sldChg chg="modSp">
        <pc:chgData name="Maria Del Rosario Galeana Chavez" userId="S::mgaleanac@ipn.mx::85a276d1-9f59-48c3-a4df-e335dfafee9a" providerId="AD" clId="Web-{470464AB-02F3-C6EC-8F9F-0DF75123723A}" dt="2024-01-07T07:13:36.858" v="3"/>
        <pc:sldMkLst>
          <pc:docMk/>
          <pc:sldMk cId="441716142" sldId="260"/>
        </pc:sldMkLst>
        <pc:spChg chg="mod">
          <ac:chgData name="Maria Del Rosario Galeana Chavez" userId="S::mgaleanac@ipn.mx::85a276d1-9f59-48c3-a4df-e335dfafee9a" providerId="AD" clId="Web-{470464AB-02F3-C6EC-8F9F-0DF75123723A}" dt="2024-01-07T07:13:26.702" v="1" actId="1076"/>
          <ac:spMkLst>
            <pc:docMk/>
            <pc:sldMk cId="441716142" sldId="260"/>
            <ac:spMk id="2" creationId="{00000000-0000-0000-0000-000000000000}"/>
          </ac:spMkLst>
        </pc:spChg>
        <pc:graphicFrameChg chg="mod modGraphic">
          <ac:chgData name="Maria Del Rosario Galeana Chavez" userId="S::mgaleanac@ipn.mx::85a276d1-9f59-48c3-a4df-e335dfafee9a" providerId="AD" clId="Web-{470464AB-02F3-C6EC-8F9F-0DF75123723A}" dt="2024-01-07T07:13:36.858" v="3"/>
          <ac:graphicFrameMkLst>
            <pc:docMk/>
            <pc:sldMk cId="441716142" sldId="260"/>
            <ac:graphicFrameMk id="4" creationId="{DD591E69-5E95-44A6-893C-7DBCD89FF58E}"/>
          </ac:graphicFrameMkLst>
        </pc:graphicFrameChg>
      </pc:sldChg>
    </pc:docChg>
  </pc:docChgLst>
  <pc:docChgLst>
    <pc:chgData name="Maria Del Rosario Galeana Chavez" userId="S::mgaleanac@ipn.mx::85a276d1-9f59-48c3-a4df-e335dfafee9a" providerId="AD" clId="Web-{DC4A92E8-BA59-4907-B735-110A67AC7264}"/>
    <pc:docChg chg="addSld delSld modSld">
      <pc:chgData name="Maria Del Rosario Galeana Chavez" userId="S::mgaleanac@ipn.mx::85a276d1-9f59-48c3-a4df-e335dfafee9a" providerId="AD" clId="Web-{DC4A92E8-BA59-4907-B735-110A67AC7264}" dt="2022-04-20T22:38:50.209" v="1144"/>
      <pc:docMkLst>
        <pc:docMk/>
      </pc:docMkLst>
      <pc:sldChg chg="modSp">
        <pc:chgData name="Maria Del Rosario Galeana Chavez" userId="S::mgaleanac@ipn.mx::85a276d1-9f59-48c3-a4df-e335dfafee9a" providerId="AD" clId="Web-{DC4A92E8-BA59-4907-B735-110A67AC7264}" dt="2022-04-20T22:35:28.135" v="1138"/>
        <pc:sldMkLst>
          <pc:docMk/>
          <pc:sldMk cId="56638643" sldId="283"/>
        </pc:sldMkLst>
        <pc:spChg chg="mod">
          <ac:chgData name="Maria Del Rosario Galeana Chavez" userId="S::mgaleanac@ipn.mx::85a276d1-9f59-48c3-a4df-e335dfafee9a" providerId="AD" clId="Web-{DC4A92E8-BA59-4907-B735-110A67AC7264}" dt="2022-04-20T22:08:23.255" v="26" actId="1076"/>
          <ac:spMkLst>
            <pc:docMk/>
            <pc:sldMk cId="56638643" sldId="283"/>
            <ac:spMk id="2" creationId="{1F5E2BED-B6F2-4F2A-BC41-858425512635}"/>
          </ac:spMkLst>
        </pc:spChg>
        <pc:spChg chg="mod">
          <ac:chgData name="Maria Del Rosario Galeana Chavez" userId="S::mgaleanac@ipn.mx::85a276d1-9f59-48c3-a4df-e335dfafee9a" providerId="AD" clId="Web-{DC4A92E8-BA59-4907-B735-110A67AC7264}" dt="2022-04-20T22:08:11.363" v="22" actId="20577"/>
          <ac:spMkLst>
            <pc:docMk/>
            <pc:sldMk cId="56638643" sldId="283"/>
            <ac:spMk id="3" creationId="{22C674B0-9615-4024-98DE-5B40E4776EF1}"/>
          </ac:spMkLst>
        </pc:spChg>
        <pc:graphicFrameChg chg="mod modGraphic">
          <ac:chgData name="Maria Del Rosario Galeana Chavez" userId="S::mgaleanac@ipn.mx::85a276d1-9f59-48c3-a4df-e335dfafee9a" providerId="AD" clId="Web-{DC4A92E8-BA59-4907-B735-110A67AC7264}" dt="2022-04-20T22:35:28.135" v="1138"/>
          <ac:graphicFrameMkLst>
            <pc:docMk/>
            <pc:sldMk cId="56638643" sldId="283"/>
            <ac:graphicFrameMk id="4" creationId="{0BE8BE7B-3234-4774-AA99-8D2E411D5A8E}"/>
          </ac:graphicFrameMkLst>
        </pc:graphicFrameChg>
      </pc:sldChg>
      <pc:sldChg chg="add del replId">
        <pc:chgData name="Maria Del Rosario Galeana Chavez" userId="S::mgaleanac@ipn.mx::85a276d1-9f59-48c3-a4df-e335dfafee9a" providerId="AD" clId="Web-{DC4A92E8-BA59-4907-B735-110A67AC7264}" dt="2022-04-20T22:08:17.067" v="24"/>
        <pc:sldMkLst>
          <pc:docMk/>
          <pc:sldMk cId="596775148" sldId="295"/>
        </pc:sldMkLst>
      </pc:sldChg>
      <pc:sldChg chg="modSp add replId">
        <pc:chgData name="Maria Del Rosario Galeana Chavez" userId="S::mgaleanac@ipn.mx::85a276d1-9f59-48c3-a4df-e335dfafee9a" providerId="AD" clId="Web-{DC4A92E8-BA59-4907-B735-110A67AC7264}" dt="2022-04-20T22:38:50.209" v="1144"/>
        <pc:sldMkLst>
          <pc:docMk/>
          <pc:sldMk cId="1149235516" sldId="295"/>
        </pc:sldMkLst>
        <pc:graphicFrameChg chg="mod modGraphic">
          <ac:chgData name="Maria Del Rosario Galeana Chavez" userId="S::mgaleanac@ipn.mx::85a276d1-9f59-48c3-a4df-e335dfafee9a" providerId="AD" clId="Web-{DC4A92E8-BA59-4907-B735-110A67AC7264}" dt="2022-04-20T22:38:50.209" v="1144"/>
          <ac:graphicFrameMkLst>
            <pc:docMk/>
            <pc:sldMk cId="1149235516" sldId="295"/>
            <ac:graphicFrameMk id="4" creationId="{0BE8BE7B-3234-4774-AA99-8D2E411D5A8E}"/>
          </ac:graphicFrameMkLst>
        </pc:graphicFrameChg>
      </pc:sldChg>
      <pc:sldChg chg="modSp add del replId">
        <pc:chgData name="Maria Del Rosario Galeana Chavez" userId="S::mgaleanac@ipn.mx::85a276d1-9f59-48c3-a4df-e335dfafee9a" providerId="AD" clId="Web-{DC4A92E8-BA59-4907-B735-110A67AC7264}" dt="2022-04-20T22:07:47.690" v="16"/>
        <pc:sldMkLst>
          <pc:docMk/>
          <pc:sldMk cId="1994880284" sldId="295"/>
        </pc:sldMkLst>
        <pc:spChg chg="mod">
          <ac:chgData name="Maria Del Rosario Galeana Chavez" userId="S::mgaleanac@ipn.mx::85a276d1-9f59-48c3-a4df-e335dfafee9a" providerId="AD" clId="Web-{DC4A92E8-BA59-4907-B735-110A67AC7264}" dt="2022-04-20T22:07:22.313" v="3" actId="1076"/>
          <ac:spMkLst>
            <pc:docMk/>
            <pc:sldMk cId="1994880284" sldId="295"/>
            <ac:spMk id="2" creationId="{1F5E2BED-B6F2-4F2A-BC41-858425512635}"/>
          </ac:spMkLst>
        </pc:spChg>
        <pc:spChg chg="mod">
          <ac:chgData name="Maria Del Rosario Galeana Chavez" userId="S::mgaleanac@ipn.mx::85a276d1-9f59-48c3-a4df-e335dfafee9a" providerId="AD" clId="Web-{DC4A92E8-BA59-4907-B735-110A67AC7264}" dt="2022-04-20T22:07:42.893" v="15" actId="20577"/>
          <ac:spMkLst>
            <pc:docMk/>
            <pc:sldMk cId="1994880284" sldId="295"/>
            <ac:spMk id="3" creationId="{22C674B0-9615-4024-98DE-5B40E4776EF1}"/>
          </ac:spMkLst>
        </pc:spChg>
      </pc:sldChg>
    </pc:docChg>
  </pc:docChgLst>
  <pc:docChgLst>
    <pc:chgData name="Maria Del Rosario Galeana Chavez" userId="S::mgaleanac@ipn.mx::85a276d1-9f59-48c3-a4df-e335dfafee9a" providerId="AD" clId="Web-{00E0F4A1-72C1-4FE9-BDBA-10690E834BF0}"/>
    <pc:docChg chg="modSld">
      <pc:chgData name="Maria Del Rosario Galeana Chavez" userId="S::mgaleanac@ipn.mx::85a276d1-9f59-48c3-a4df-e335dfafee9a" providerId="AD" clId="Web-{00E0F4A1-72C1-4FE9-BDBA-10690E834BF0}" dt="2022-08-15T07:35:26.687" v="72"/>
      <pc:docMkLst>
        <pc:docMk/>
      </pc:docMkLst>
      <pc:sldChg chg="modSp">
        <pc:chgData name="Maria Del Rosario Galeana Chavez" userId="S::mgaleanac@ipn.mx::85a276d1-9f59-48c3-a4df-e335dfafee9a" providerId="AD" clId="Web-{00E0F4A1-72C1-4FE9-BDBA-10690E834BF0}" dt="2022-08-15T07:35:26.687" v="72"/>
        <pc:sldMkLst>
          <pc:docMk/>
          <pc:sldMk cId="441716142" sldId="260"/>
        </pc:sldMkLst>
        <pc:spChg chg="mod">
          <ac:chgData name="Maria Del Rosario Galeana Chavez" userId="S::mgaleanac@ipn.mx::85a276d1-9f59-48c3-a4df-e335dfafee9a" providerId="AD" clId="Web-{00E0F4A1-72C1-4FE9-BDBA-10690E834BF0}" dt="2022-08-15T07:34:11.106" v="31" actId="1076"/>
          <ac:spMkLst>
            <pc:docMk/>
            <pc:sldMk cId="441716142" sldId="260"/>
            <ac:spMk id="2" creationId="{00000000-0000-0000-0000-000000000000}"/>
          </ac:spMkLst>
        </pc:spChg>
        <pc:graphicFrameChg chg="mod modGraphic">
          <ac:chgData name="Maria Del Rosario Galeana Chavez" userId="S::mgaleanac@ipn.mx::85a276d1-9f59-48c3-a4df-e335dfafee9a" providerId="AD" clId="Web-{00E0F4A1-72C1-4FE9-BDBA-10690E834BF0}" dt="2022-08-15T07:35:26.687" v="72"/>
          <ac:graphicFrameMkLst>
            <pc:docMk/>
            <pc:sldMk cId="441716142" sldId="260"/>
            <ac:graphicFrameMk id="4" creationId="{DD591E69-5E95-44A6-893C-7DBCD89FF58E}"/>
          </ac:graphicFrameMkLst>
        </pc:graphicFrameChg>
      </pc:sldChg>
      <pc:sldChg chg="modSp">
        <pc:chgData name="Maria Del Rosario Galeana Chavez" userId="S::mgaleanac@ipn.mx::85a276d1-9f59-48c3-a4df-e335dfafee9a" providerId="AD" clId="Web-{00E0F4A1-72C1-4FE9-BDBA-10690E834BF0}" dt="2022-08-15T07:32:23.348" v="25" actId="20577"/>
        <pc:sldMkLst>
          <pc:docMk/>
          <pc:sldMk cId="2649907581" sldId="262"/>
        </pc:sldMkLst>
        <pc:spChg chg="mod">
          <ac:chgData name="Maria Del Rosario Galeana Chavez" userId="S::mgaleanac@ipn.mx::85a276d1-9f59-48c3-a4df-e335dfafee9a" providerId="AD" clId="Web-{00E0F4A1-72C1-4FE9-BDBA-10690E834BF0}" dt="2022-08-15T07:32:23.348" v="25" actId="20577"/>
          <ac:spMkLst>
            <pc:docMk/>
            <pc:sldMk cId="2649907581" sldId="262"/>
            <ac:spMk id="3" creationId="{00000000-0000-0000-0000-000000000000}"/>
          </ac:spMkLst>
        </pc:spChg>
      </pc:sldChg>
      <pc:sldChg chg="modSp">
        <pc:chgData name="Maria Del Rosario Galeana Chavez" userId="S::mgaleanac@ipn.mx::85a276d1-9f59-48c3-a4df-e335dfafee9a" providerId="AD" clId="Web-{00E0F4A1-72C1-4FE9-BDBA-10690E834BF0}" dt="2022-08-15T07:33:55.918" v="30" actId="20577"/>
        <pc:sldMkLst>
          <pc:docMk/>
          <pc:sldMk cId="906592380" sldId="292"/>
        </pc:sldMkLst>
        <pc:spChg chg="mod">
          <ac:chgData name="Maria Del Rosario Galeana Chavez" userId="S::mgaleanac@ipn.mx::85a276d1-9f59-48c3-a4df-e335dfafee9a" providerId="AD" clId="Web-{00E0F4A1-72C1-4FE9-BDBA-10690E834BF0}" dt="2022-08-15T07:33:55.918" v="30" actId="20577"/>
          <ac:spMkLst>
            <pc:docMk/>
            <pc:sldMk cId="906592380" sldId="292"/>
            <ac:spMk id="3" creationId="{6ECE77F1-7A4A-4698-AFFD-ECD99DB951CF}"/>
          </ac:spMkLst>
        </pc:spChg>
      </pc:sldChg>
    </pc:docChg>
  </pc:docChgLst>
  <pc:docChgLst>
    <pc:chgData name="Maria Del Rosario Galeana Chavez" userId="S::mgaleanac@ipn.mx::85a276d1-9f59-48c3-a4df-e335dfafee9a" providerId="AD" clId="Web-{84ED3172-E3E9-4099-8775-0C8C0C158635}"/>
    <pc:docChg chg="modSld">
      <pc:chgData name="Maria Del Rosario Galeana Chavez" userId="S::mgaleanac@ipn.mx::85a276d1-9f59-48c3-a4df-e335dfafee9a" providerId="AD" clId="Web-{84ED3172-E3E9-4099-8775-0C8C0C158635}" dt="2022-04-28T04:25:40.796" v="3"/>
      <pc:docMkLst>
        <pc:docMk/>
      </pc:docMkLst>
      <pc:sldChg chg="modSp">
        <pc:chgData name="Maria Del Rosario Galeana Chavez" userId="S::mgaleanac@ipn.mx::85a276d1-9f59-48c3-a4df-e335dfafee9a" providerId="AD" clId="Web-{84ED3172-E3E9-4099-8775-0C8C0C158635}" dt="2022-04-28T04:25:40.796" v="3"/>
        <pc:sldMkLst>
          <pc:docMk/>
          <pc:sldMk cId="441716142" sldId="260"/>
        </pc:sldMkLst>
        <pc:graphicFrameChg chg="mod modGraphic">
          <ac:chgData name="Maria Del Rosario Galeana Chavez" userId="S::mgaleanac@ipn.mx::85a276d1-9f59-48c3-a4df-e335dfafee9a" providerId="AD" clId="Web-{84ED3172-E3E9-4099-8775-0C8C0C158635}" dt="2022-04-28T04:25:40.796" v="3"/>
          <ac:graphicFrameMkLst>
            <pc:docMk/>
            <pc:sldMk cId="441716142" sldId="260"/>
            <ac:graphicFrameMk id="4" creationId="{DD591E69-5E95-44A6-893C-7DBCD89FF58E}"/>
          </ac:graphicFrameMkLst>
        </pc:graphicFrameChg>
      </pc:sldChg>
    </pc:docChg>
  </pc:docChgLst>
  <pc:docChgLst>
    <pc:chgData name="Maria Del Rosario Galeana Chavez" userId="S::mgaleanac@ipn.mx::85a276d1-9f59-48c3-a4df-e335dfafee9a" providerId="AD" clId="Web-{FA65604E-7866-43F3-BC07-EF3A60AE15AD}"/>
    <pc:docChg chg="modSld">
      <pc:chgData name="Maria Del Rosario Galeana Chavez" userId="S::mgaleanac@ipn.mx::85a276d1-9f59-48c3-a4df-e335dfafee9a" providerId="AD" clId="Web-{FA65604E-7866-43F3-BC07-EF3A60AE15AD}" dt="2023-06-13T18:22:39.600" v="11"/>
      <pc:docMkLst>
        <pc:docMk/>
      </pc:docMkLst>
      <pc:sldChg chg="modSp">
        <pc:chgData name="Maria Del Rosario Galeana Chavez" userId="S::mgaleanac@ipn.mx::85a276d1-9f59-48c3-a4df-e335dfafee9a" providerId="AD" clId="Web-{FA65604E-7866-43F3-BC07-EF3A60AE15AD}" dt="2023-06-13T18:22:39.600" v="11"/>
        <pc:sldMkLst>
          <pc:docMk/>
          <pc:sldMk cId="441716142" sldId="260"/>
        </pc:sldMkLst>
        <pc:graphicFrameChg chg="mod modGraphic">
          <ac:chgData name="Maria Del Rosario Galeana Chavez" userId="S::mgaleanac@ipn.mx::85a276d1-9f59-48c3-a4df-e335dfafee9a" providerId="AD" clId="Web-{FA65604E-7866-43F3-BC07-EF3A60AE15AD}" dt="2023-06-13T18:22:39.600" v="11"/>
          <ac:graphicFrameMkLst>
            <pc:docMk/>
            <pc:sldMk cId="441716142" sldId="260"/>
            <ac:graphicFrameMk id="4" creationId="{DD591E69-5E95-44A6-893C-7DBCD89FF58E}"/>
          </ac:graphicFrameMkLst>
        </pc:graphicFrameChg>
      </pc:sldChg>
    </pc:docChg>
  </pc:docChgLst>
  <pc:docChgLst>
    <pc:chgData name="Maria Del Rosario Galeana Chavez" userId="S::mgaleanac@ipn.mx::85a276d1-9f59-48c3-a4df-e335dfafee9a" providerId="AD" clId="Web-{7D0F69B8-9F3C-9FEE-8520-2A5E32367493}"/>
    <pc:docChg chg="modSld">
      <pc:chgData name="Maria Del Rosario Galeana Chavez" userId="S::mgaleanac@ipn.mx::85a276d1-9f59-48c3-a4df-e335dfafee9a" providerId="AD" clId="Web-{7D0F69B8-9F3C-9FEE-8520-2A5E32367493}" dt="2023-12-19T04:50:56.422" v="19"/>
      <pc:docMkLst>
        <pc:docMk/>
      </pc:docMkLst>
      <pc:sldChg chg="modSp">
        <pc:chgData name="Maria Del Rosario Galeana Chavez" userId="S::mgaleanac@ipn.mx::85a276d1-9f59-48c3-a4df-e335dfafee9a" providerId="AD" clId="Web-{7D0F69B8-9F3C-9FEE-8520-2A5E32367493}" dt="2023-12-19T04:50:56.422" v="19"/>
        <pc:sldMkLst>
          <pc:docMk/>
          <pc:sldMk cId="441716142" sldId="260"/>
        </pc:sldMkLst>
        <pc:graphicFrameChg chg="mod modGraphic">
          <ac:chgData name="Maria Del Rosario Galeana Chavez" userId="S::mgaleanac@ipn.mx::85a276d1-9f59-48c3-a4df-e335dfafee9a" providerId="AD" clId="Web-{7D0F69B8-9F3C-9FEE-8520-2A5E32367493}" dt="2023-12-19T04:50:56.422" v="19"/>
          <ac:graphicFrameMkLst>
            <pc:docMk/>
            <pc:sldMk cId="441716142" sldId="260"/>
            <ac:graphicFrameMk id="4" creationId="{DD591E69-5E95-44A6-893C-7DBCD89FF58E}"/>
          </ac:graphicFrameMkLst>
        </pc:graphicFrameChg>
      </pc:sldChg>
    </pc:docChg>
  </pc:docChgLst>
  <pc:docChgLst>
    <pc:chgData name="Maria Del Rosario Galeana Chavez" userId="S::mgaleanac@ipn.mx::85a276d1-9f59-48c3-a4df-e335dfafee9a" providerId="AD" clId="Web-{350929D2-2A50-42C1-ADAE-648003FEB6DB}"/>
    <pc:docChg chg="modSld">
      <pc:chgData name="Maria Del Rosario Galeana Chavez" userId="S::mgaleanac@ipn.mx::85a276d1-9f59-48c3-a4df-e335dfafee9a" providerId="AD" clId="Web-{350929D2-2A50-42C1-ADAE-648003FEB6DB}" dt="2023-06-11T20:05:37.865" v="31"/>
      <pc:docMkLst>
        <pc:docMk/>
      </pc:docMkLst>
      <pc:sldChg chg="modSp">
        <pc:chgData name="Maria Del Rosario Galeana Chavez" userId="S::mgaleanac@ipn.mx::85a276d1-9f59-48c3-a4df-e335dfafee9a" providerId="AD" clId="Web-{350929D2-2A50-42C1-ADAE-648003FEB6DB}" dt="2023-06-11T20:05:37.865" v="31"/>
        <pc:sldMkLst>
          <pc:docMk/>
          <pc:sldMk cId="441716142" sldId="260"/>
        </pc:sldMkLst>
        <pc:graphicFrameChg chg="mod modGraphic">
          <ac:chgData name="Maria Del Rosario Galeana Chavez" userId="S::mgaleanac@ipn.mx::85a276d1-9f59-48c3-a4df-e335dfafee9a" providerId="AD" clId="Web-{350929D2-2A50-42C1-ADAE-648003FEB6DB}" dt="2023-06-11T20:05:37.865" v="31"/>
          <ac:graphicFrameMkLst>
            <pc:docMk/>
            <pc:sldMk cId="441716142" sldId="260"/>
            <ac:graphicFrameMk id="4" creationId="{DD591E69-5E95-44A6-893C-7DBCD89FF58E}"/>
          </ac:graphicFrameMkLst>
        </pc:graphicFrameChg>
      </pc:sldChg>
    </pc:docChg>
  </pc:docChgLst>
  <pc:docChgLst>
    <pc:chgData name="Maria Del Rosario Galeana Chavez" userId="S::mgaleanac@ipn.mx::85a276d1-9f59-48c3-a4df-e335dfafee9a" providerId="AD" clId="Web-{56F05AE2-C288-CC01-1AE5-F702AFAF32B4}"/>
    <pc:docChg chg="modSld">
      <pc:chgData name="Maria Del Rosario Galeana Chavez" userId="S::mgaleanac@ipn.mx::85a276d1-9f59-48c3-a4df-e335dfafee9a" providerId="AD" clId="Web-{56F05AE2-C288-CC01-1AE5-F702AFAF32B4}" dt="2024-01-09T02:15:54.895" v="3" actId="14100"/>
      <pc:docMkLst>
        <pc:docMk/>
      </pc:docMkLst>
      <pc:sldChg chg="modSp">
        <pc:chgData name="Maria Del Rosario Galeana Chavez" userId="S::mgaleanac@ipn.mx::85a276d1-9f59-48c3-a4df-e335dfafee9a" providerId="AD" clId="Web-{56F05AE2-C288-CC01-1AE5-F702AFAF32B4}" dt="2024-01-09T02:15:54.895" v="3" actId="14100"/>
        <pc:sldMkLst>
          <pc:docMk/>
          <pc:sldMk cId="441716142" sldId="260"/>
        </pc:sldMkLst>
        <pc:spChg chg="mod">
          <ac:chgData name="Maria Del Rosario Galeana Chavez" userId="S::mgaleanac@ipn.mx::85a276d1-9f59-48c3-a4df-e335dfafee9a" providerId="AD" clId="Web-{56F05AE2-C288-CC01-1AE5-F702AFAF32B4}" dt="2024-01-09T02:15:54.895" v="3" actId="14100"/>
          <ac:spMkLst>
            <pc:docMk/>
            <pc:sldMk cId="441716142" sldId="260"/>
            <ac:spMk id="13" creationId="{FA10E662-2A2D-45CB-A1D5-39DFF14CD379}"/>
          </ac:spMkLst>
        </pc:spChg>
        <pc:graphicFrameChg chg="mod modGraphic">
          <ac:chgData name="Maria Del Rosario Galeana Chavez" userId="S::mgaleanac@ipn.mx::85a276d1-9f59-48c3-a4df-e335dfafee9a" providerId="AD" clId="Web-{56F05AE2-C288-CC01-1AE5-F702AFAF32B4}" dt="2024-01-09T02:15:49.410" v="1" actId="1076"/>
          <ac:graphicFrameMkLst>
            <pc:docMk/>
            <pc:sldMk cId="441716142" sldId="260"/>
            <ac:graphicFrameMk id="4" creationId="{DD591E69-5E95-44A6-893C-7DBCD89FF58E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B414AB-7F6F-4721-9DE4-6C87ADA2688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6543C0E-217A-4D67-9A29-3AF60B9CC219}">
      <dgm:prSet/>
      <dgm:spPr/>
      <dgm:t>
        <a:bodyPr/>
        <a:lstStyle/>
        <a:p>
          <a:pPr>
            <a:lnSpc>
              <a:spcPct val="100000"/>
            </a:lnSpc>
          </a:pPr>
          <a:r>
            <a:rPr lang="es-MX"/>
            <a:t>I. </a:t>
          </a:r>
          <a:r>
            <a:rPr lang="es-MX" err="1"/>
            <a:t>Relational</a:t>
          </a:r>
          <a:r>
            <a:rPr lang="es-MX"/>
            <a:t> </a:t>
          </a:r>
          <a:r>
            <a:rPr lang="es-MX" err="1"/>
            <a:t>Database</a:t>
          </a:r>
          <a:r>
            <a:rPr lang="es-MX"/>
            <a:t> </a:t>
          </a:r>
          <a:r>
            <a:rPr lang="es-MX" err="1"/>
            <a:t>Modeling</a:t>
          </a:r>
          <a:r>
            <a:rPr lang="es-MX"/>
            <a:t> </a:t>
          </a:r>
          <a:endParaRPr lang="en-US"/>
        </a:p>
      </dgm:t>
    </dgm:pt>
    <dgm:pt modelId="{56604DFB-9124-4545-A959-EBE777A416E9}" type="parTrans" cxnId="{076257F0-D225-4F38-9229-4718AF3B06EF}">
      <dgm:prSet/>
      <dgm:spPr/>
      <dgm:t>
        <a:bodyPr/>
        <a:lstStyle/>
        <a:p>
          <a:endParaRPr lang="en-US"/>
        </a:p>
      </dgm:t>
    </dgm:pt>
    <dgm:pt modelId="{9195B7DA-A470-43FE-A6A8-38D6DCC83707}" type="sibTrans" cxnId="{076257F0-D225-4F38-9229-4718AF3B06EF}">
      <dgm:prSet/>
      <dgm:spPr/>
      <dgm:t>
        <a:bodyPr/>
        <a:lstStyle/>
        <a:p>
          <a:endParaRPr lang="en-US"/>
        </a:p>
      </dgm:t>
    </dgm:pt>
    <dgm:pt modelId="{A1CEF995-69FE-40A6-B004-02D1D32BEE6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MX" sz="1700"/>
            <a:t>1.1 </a:t>
          </a:r>
          <a:r>
            <a:rPr lang="es-MX" sz="1700" err="1"/>
            <a:t>Relational</a:t>
          </a:r>
          <a:r>
            <a:rPr lang="es-MX" sz="1700"/>
            <a:t> </a:t>
          </a:r>
          <a:r>
            <a:rPr lang="es-MX" sz="1700" err="1"/>
            <a:t>model</a:t>
          </a:r>
          <a:r>
            <a:rPr lang="es-MX" sz="1700"/>
            <a:t> </a:t>
          </a:r>
          <a:r>
            <a:rPr lang="es-MX" sz="1700" err="1"/>
            <a:t>basics</a:t>
          </a:r>
          <a:endParaRPr lang="en-US" sz="1700"/>
        </a:p>
      </dgm:t>
    </dgm:pt>
    <dgm:pt modelId="{9855D668-FE0A-4BEA-96C9-A4DB797902BD}" type="parTrans" cxnId="{A1384DA8-EFB4-4C2F-A26D-23CD454042E9}">
      <dgm:prSet/>
      <dgm:spPr/>
      <dgm:t>
        <a:bodyPr/>
        <a:lstStyle/>
        <a:p>
          <a:endParaRPr lang="en-US"/>
        </a:p>
      </dgm:t>
    </dgm:pt>
    <dgm:pt modelId="{481E85A0-69F7-4C8C-A22C-FD2E87ED60A6}" type="sibTrans" cxnId="{A1384DA8-EFB4-4C2F-A26D-23CD454042E9}">
      <dgm:prSet/>
      <dgm:spPr/>
      <dgm:t>
        <a:bodyPr/>
        <a:lstStyle/>
        <a:p>
          <a:endParaRPr lang="en-US"/>
        </a:p>
      </dgm:t>
    </dgm:pt>
    <dgm:pt modelId="{86612B9D-2515-454B-B69C-2988CF5ED74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MX" sz="1700"/>
            <a:t>1.2 </a:t>
          </a:r>
          <a:r>
            <a:rPr lang="es-MX" sz="1700" err="1"/>
            <a:t>Relational</a:t>
          </a:r>
          <a:r>
            <a:rPr lang="es-MX" sz="1700"/>
            <a:t> algebra</a:t>
          </a:r>
          <a:endParaRPr lang="en-US" sz="1700"/>
        </a:p>
      </dgm:t>
    </dgm:pt>
    <dgm:pt modelId="{F279DBEB-D35F-4471-BAC2-B7E56644CA7B}" type="parTrans" cxnId="{D9FC1614-8D1E-48DE-B718-D2C0720CD1ED}">
      <dgm:prSet/>
      <dgm:spPr/>
      <dgm:t>
        <a:bodyPr/>
        <a:lstStyle/>
        <a:p>
          <a:endParaRPr lang="en-US"/>
        </a:p>
      </dgm:t>
    </dgm:pt>
    <dgm:pt modelId="{F90EF0FF-7225-49F1-BAFD-B86FC17F217E}" type="sibTrans" cxnId="{D9FC1614-8D1E-48DE-B718-D2C0720CD1ED}">
      <dgm:prSet/>
      <dgm:spPr/>
      <dgm:t>
        <a:bodyPr/>
        <a:lstStyle/>
        <a:p>
          <a:endParaRPr lang="en-US"/>
        </a:p>
      </dgm:t>
    </dgm:pt>
    <dgm:pt modelId="{BE1D7AA5-D7FC-402C-B16F-7FDB8491D4D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MX" sz="1700"/>
            <a:t>1.3 </a:t>
          </a:r>
          <a:r>
            <a:rPr lang="es-MX" sz="1700" err="1"/>
            <a:t>Relational</a:t>
          </a:r>
          <a:r>
            <a:rPr lang="es-MX" sz="1700"/>
            <a:t> </a:t>
          </a:r>
          <a:r>
            <a:rPr lang="es-MX" sz="1700" err="1"/>
            <a:t>database</a:t>
          </a:r>
          <a:r>
            <a:rPr lang="es-MX" sz="1700"/>
            <a:t> </a:t>
          </a:r>
          <a:r>
            <a:rPr lang="es-MX" sz="1700" err="1"/>
            <a:t>design</a:t>
          </a:r>
          <a:endParaRPr lang="en-US" sz="1700"/>
        </a:p>
      </dgm:t>
    </dgm:pt>
    <dgm:pt modelId="{0E3A17AA-D89A-483F-8767-5AAFBE0FFCCB}" type="parTrans" cxnId="{60799375-B6A9-4102-A693-45B879E0E963}">
      <dgm:prSet/>
      <dgm:spPr/>
      <dgm:t>
        <a:bodyPr/>
        <a:lstStyle/>
        <a:p>
          <a:endParaRPr lang="en-US"/>
        </a:p>
      </dgm:t>
    </dgm:pt>
    <dgm:pt modelId="{F1E89F5E-9F00-4319-A475-88DC31EFBC28}" type="sibTrans" cxnId="{60799375-B6A9-4102-A693-45B879E0E963}">
      <dgm:prSet/>
      <dgm:spPr/>
      <dgm:t>
        <a:bodyPr/>
        <a:lstStyle/>
        <a:p>
          <a:endParaRPr lang="en-US"/>
        </a:p>
      </dgm:t>
    </dgm:pt>
    <dgm:pt modelId="{453CF4EA-B1DF-4B61-971B-EB28C389C49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MX" sz="1700"/>
            <a:t>1.4 SQL </a:t>
          </a:r>
          <a:r>
            <a:rPr lang="es-MX" sz="1700" err="1"/>
            <a:t>basics</a:t>
          </a:r>
          <a:endParaRPr lang="en-US" sz="1700"/>
        </a:p>
      </dgm:t>
    </dgm:pt>
    <dgm:pt modelId="{D76F42FA-A944-4948-BFE5-5716FA2F0AD4}" type="parTrans" cxnId="{EAA3CE06-7236-4CBE-B4FF-AB178990A5C3}">
      <dgm:prSet/>
      <dgm:spPr/>
      <dgm:t>
        <a:bodyPr/>
        <a:lstStyle/>
        <a:p>
          <a:endParaRPr lang="en-US"/>
        </a:p>
      </dgm:t>
    </dgm:pt>
    <dgm:pt modelId="{E851D5C2-85A5-425D-8F14-3D0DD7701113}" type="sibTrans" cxnId="{EAA3CE06-7236-4CBE-B4FF-AB178990A5C3}">
      <dgm:prSet/>
      <dgm:spPr/>
      <dgm:t>
        <a:bodyPr/>
        <a:lstStyle/>
        <a:p>
          <a:endParaRPr lang="en-US"/>
        </a:p>
      </dgm:t>
    </dgm:pt>
    <dgm:pt modelId="{271A815E-6E7E-4CE7-AEBF-C01D593EAEBF}">
      <dgm:prSet/>
      <dgm:spPr/>
      <dgm:t>
        <a:bodyPr/>
        <a:lstStyle/>
        <a:p>
          <a:pPr>
            <a:lnSpc>
              <a:spcPct val="100000"/>
            </a:lnSpc>
          </a:pPr>
          <a:r>
            <a:rPr lang="es-MX"/>
            <a:t>II. </a:t>
          </a:r>
          <a:r>
            <a:rPr lang="es-MX" err="1"/>
            <a:t>Semistructured</a:t>
          </a:r>
          <a:r>
            <a:rPr lang="es-MX"/>
            <a:t> Data-</a:t>
          </a:r>
          <a:r>
            <a:rPr lang="es-MX" err="1"/>
            <a:t>model</a:t>
          </a:r>
          <a:r>
            <a:rPr lang="es-MX"/>
            <a:t> </a:t>
          </a:r>
          <a:r>
            <a:rPr lang="es-MX" err="1"/>
            <a:t>Basics</a:t>
          </a:r>
          <a:r>
            <a:rPr lang="es-MX"/>
            <a:t> </a:t>
          </a:r>
          <a:endParaRPr lang="en-US"/>
        </a:p>
      </dgm:t>
    </dgm:pt>
    <dgm:pt modelId="{F25B2FC2-B4BC-4E38-840D-644A6FAD4808}" type="parTrans" cxnId="{6F3AB966-BCAD-424B-9F19-50E550F3AB61}">
      <dgm:prSet/>
      <dgm:spPr/>
      <dgm:t>
        <a:bodyPr/>
        <a:lstStyle/>
        <a:p>
          <a:endParaRPr lang="en-US"/>
        </a:p>
      </dgm:t>
    </dgm:pt>
    <dgm:pt modelId="{2736FD6E-91C6-49EB-A064-B7C0350899CB}" type="sibTrans" cxnId="{6F3AB966-BCAD-424B-9F19-50E550F3AB61}">
      <dgm:prSet/>
      <dgm:spPr/>
      <dgm:t>
        <a:bodyPr/>
        <a:lstStyle/>
        <a:p>
          <a:endParaRPr lang="en-US"/>
        </a:p>
      </dgm:t>
    </dgm:pt>
    <dgm:pt modelId="{8CE9E34A-6C4C-4CE0-B756-6139619C19F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MX" sz="1700"/>
            <a:t>2.1 </a:t>
          </a:r>
          <a:r>
            <a:rPr lang="es-MX" sz="1700" err="1"/>
            <a:t>The</a:t>
          </a:r>
          <a:r>
            <a:rPr lang="es-MX" sz="1700"/>
            <a:t> </a:t>
          </a:r>
          <a:r>
            <a:rPr lang="es-MX" sz="1700" err="1"/>
            <a:t>semistructured</a:t>
          </a:r>
          <a:r>
            <a:rPr lang="es-MX" sz="1700"/>
            <a:t> data-</a:t>
          </a:r>
          <a:r>
            <a:rPr lang="es-MX" sz="1700" err="1"/>
            <a:t>model</a:t>
          </a:r>
          <a:endParaRPr lang="en-US" sz="1700"/>
        </a:p>
      </dgm:t>
    </dgm:pt>
    <dgm:pt modelId="{A35659BB-181E-447E-9A0A-EE6DA629AF5A}" type="parTrans" cxnId="{55335700-62C6-4853-8C5C-4212C49EEB45}">
      <dgm:prSet/>
      <dgm:spPr/>
      <dgm:t>
        <a:bodyPr/>
        <a:lstStyle/>
        <a:p>
          <a:endParaRPr lang="en-US"/>
        </a:p>
      </dgm:t>
    </dgm:pt>
    <dgm:pt modelId="{7AD71E30-6107-4AF4-9B7D-295307303114}" type="sibTrans" cxnId="{55335700-62C6-4853-8C5C-4212C49EEB45}">
      <dgm:prSet/>
      <dgm:spPr/>
      <dgm:t>
        <a:bodyPr/>
        <a:lstStyle/>
        <a:p>
          <a:endParaRPr lang="en-US"/>
        </a:p>
      </dgm:t>
    </dgm:pt>
    <dgm:pt modelId="{1DE20F6A-205E-4E3B-9138-6A4EC6EF770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MX" sz="1700"/>
            <a:t>2.2 </a:t>
          </a:r>
          <a:r>
            <a:rPr lang="es-MX" sz="1700" err="1"/>
            <a:t>Programming</a:t>
          </a:r>
          <a:r>
            <a:rPr lang="es-MX" sz="1700"/>
            <a:t> </a:t>
          </a:r>
          <a:r>
            <a:rPr lang="es-MX" sz="1700" err="1"/>
            <a:t>languages</a:t>
          </a:r>
          <a:r>
            <a:rPr lang="es-MX" sz="1700"/>
            <a:t> </a:t>
          </a:r>
          <a:r>
            <a:rPr lang="es-MX" sz="1700" err="1"/>
            <a:t>for</a:t>
          </a:r>
          <a:r>
            <a:rPr lang="es-MX" sz="1700"/>
            <a:t> XML</a:t>
          </a:r>
          <a:endParaRPr lang="en-US" sz="1700"/>
        </a:p>
      </dgm:t>
    </dgm:pt>
    <dgm:pt modelId="{CD1FF49F-2966-4F1B-9C97-07338522A4DD}" type="parTrans" cxnId="{FCC0E19E-DD08-4773-926C-DD344C5AAD55}">
      <dgm:prSet/>
      <dgm:spPr/>
      <dgm:t>
        <a:bodyPr/>
        <a:lstStyle/>
        <a:p>
          <a:endParaRPr lang="en-US"/>
        </a:p>
      </dgm:t>
    </dgm:pt>
    <dgm:pt modelId="{665E5463-A3C7-4928-9743-B0E761E72736}" type="sibTrans" cxnId="{FCC0E19E-DD08-4773-926C-DD344C5AAD55}">
      <dgm:prSet/>
      <dgm:spPr/>
      <dgm:t>
        <a:bodyPr/>
        <a:lstStyle/>
        <a:p>
          <a:endParaRPr lang="en-US"/>
        </a:p>
      </dgm:t>
    </dgm:pt>
    <dgm:pt modelId="{7F64AFB7-6E32-40AA-8EC8-FFF10EAAF2C2}" type="pres">
      <dgm:prSet presAssocID="{9BB414AB-7F6F-4721-9DE4-6C87ADA26881}" presName="root" presStyleCnt="0">
        <dgm:presLayoutVars>
          <dgm:dir/>
          <dgm:resizeHandles val="exact"/>
        </dgm:presLayoutVars>
      </dgm:prSet>
      <dgm:spPr/>
    </dgm:pt>
    <dgm:pt modelId="{1453E116-E802-4C2A-A6F4-EED0184D0539}" type="pres">
      <dgm:prSet presAssocID="{86543C0E-217A-4D67-9A29-3AF60B9CC219}" presName="compNode" presStyleCnt="0"/>
      <dgm:spPr/>
    </dgm:pt>
    <dgm:pt modelId="{69BFCBA9-5749-4BC7-A52B-768FC8398E08}" type="pres">
      <dgm:prSet presAssocID="{86543C0E-217A-4D67-9A29-3AF60B9CC219}" presName="bgRect" presStyleLbl="bgShp" presStyleIdx="0" presStyleCnt="2" custScaleY="118342"/>
      <dgm:spPr>
        <a:solidFill>
          <a:schemeClr val="accent1">
            <a:lumMod val="60000"/>
            <a:lumOff val="40000"/>
          </a:schemeClr>
        </a:solidFill>
      </dgm:spPr>
    </dgm:pt>
    <dgm:pt modelId="{664790B3-9EB6-4BE7-9C05-96031112D81A}" type="pres">
      <dgm:prSet presAssocID="{86543C0E-217A-4D67-9A29-3AF60B9CC219}" presName="iconRect" presStyleLbl="node1" presStyleIdx="0" presStyleCnt="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se de datos"/>
        </a:ext>
      </dgm:extLst>
    </dgm:pt>
    <dgm:pt modelId="{B67B3C69-353C-491A-B0CE-F3E00748E9E6}" type="pres">
      <dgm:prSet presAssocID="{86543C0E-217A-4D67-9A29-3AF60B9CC219}" presName="spaceRect" presStyleCnt="0"/>
      <dgm:spPr/>
    </dgm:pt>
    <dgm:pt modelId="{947E9E98-EEF9-4582-BBFB-81A2E4CC6250}" type="pres">
      <dgm:prSet presAssocID="{86543C0E-217A-4D67-9A29-3AF60B9CC219}" presName="parTx" presStyleLbl="revTx" presStyleIdx="0" presStyleCnt="4" custLinFactNeighborX="-5658" custLinFactNeighborY="1859">
        <dgm:presLayoutVars>
          <dgm:chMax val="0"/>
          <dgm:chPref val="0"/>
        </dgm:presLayoutVars>
      </dgm:prSet>
      <dgm:spPr/>
    </dgm:pt>
    <dgm:pt modelId="{BF560991-3A81-408C-A9C7-76B6ACCEF3E6}" type="pres">
      <dgm:prSet presAssocID="{86543C0E-217A-4D67-9A29-3AF60B9CC219}" presName="desTx" presStyleLbl="revTx" presStyleIdx="1" presStyleCnt="4" custScaleY="116396" custLinFactNeighborX="6271" custLinFactNeighborY="1859">
        <dgm:presLayoutVars/>
      </dgm:prSet>
      <dgm:spPr/>
    </dgm:pt>
    <dgm:pt modelId="{E42BD366-017C-4FED-919C-3465DB0224E4}" type="pres">
      <dgm:prSet presAssocID="{9195B7DA-A470-43FE-A6A8-38D6DCC83707}" presName="sibTrans" presStyleCnt="0"/>
      <dgm:spPr/>
    </dgm:pt>
    <dgm:pt modelId="{9FB05E87-D5B4-44CE-9C58-A7A577B25937}" type="pres">
      <dgm:prSet presAssocID="{271A815E-6E7E-4CE7-AEBF-C01D593EAEBF}" presName="compNode" presStyleCnt="0"/>
      <dgm:spPr/>
    </dgm:pt>
    <dgm:pt modelId="{B77E6557-C7FD-4F20-AD89-6A245F90A28C}" type="pres">
      <dgm:prSet presAssocID="{271A815E-6E7E-4CE7-AEBF-C01D593EAEBF}" presName="bgRect" presStyleLbl="bgShp" presStyleIdx="1" presStyleCnt="2" custLinFactNeighborY="-903"/>
      <dgm:spPr>
        <a:solidFill>
          <a:schemeClr val="accent1">
            <a:lumMod val="60000"/>
            <a:lumOff val="40000"/>
          </a:schemeClr>
        </a:solidFill>
      </dgm:spPr>
    </dgm:pt>
    <dgm:pt modelId="{87E9FF26-216C-45B5-9C53-FBC7F58AFADD}" type="pres">
      <dgm:prSet presAssocID="{271A815E-6E7E-4CE7-AEBF-C01D593EAEBF}" presName="iconRect" presStyleLbl="node1" presStyleIdx="1" presStyleCnt="2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ador"/>
        </a:ext>
      </dgm:extLst>
    </dgm:pt>
    <dgm:pt modelId="{54E3F6E2-C271-4A74-916D-F61750C01965}" type="pres">
      <dgm:prSet presAssocID="{271A815E-6E7E-4CE7-AEBF-C01D593EAEBF}" presName="spaceRect" presStyleCnt="0"/>
      <dgm:spPr/>
    </dgm:pt>
    <dgm:pt modelId="{225D28EB-D2DC-4668-948E-45EF330DDE5E}" type="pres">
      <dgm:prSet presAssocID="{271A815E-6E7E-4CE7-AEBF-C01D593EAEBF}" presName="parTx" presStyleLbl="revTx" presStyleIdx="2" presStyleCnt="4" custScaleX="107698" custLinFactNeighborX="-2058" custLinFactNeighborY="930">
        <dgm:presLayoutVars>
          <dgm:chMax val="0"/>
          <dgm:chPref val="0"/>
        </dgm:presLayoutVars>
      </dgm:prSet>
      <dgm:spPr/>
    </dgm:pt>
    <dgm:pt modelId="{42B1A990-C0EC-400C-BB75-8B8971763E04}" type="pres">
      <dgm:prSet presAssocID="{271A815E-6E7E-4CE7-AEBF-C01D593EAEBF}" presName="desTx" presStyleLbl="revTx" presStyleIdx="3" presStyleCnt="4" custLinFactNeighborX="5701" custLinFactNeighborY="-1859">
        <dgm:presLayoutVars/>
      </dgm:prSet>
      <dgm:spPr/>
    </dgm:pt>
  </dgm:ptLst>
  <dgm:cxnLst>
    <dgm:cxn modelId="{55335700-62C6-4853-8C5C-4212C49EEB45}" srcId="{271A815E-6E7E-4CE7-AEBF-C01D593EAEBF}" destId="{8CE9E34A-6C4C-4CE0-B756-6139619C19F1}" srcOrd="0" destOrd="0" parTransId="{A35659BB-181E-447E-9A0A-EE6DA629AF5A}" sibTransId="{7AD71E30-6107-4AF4-9B7D-295307303114}"/>
    <dgm:cxn modelId="{EAA3CE06-7236-4CBE-B4FF-AB178990A5C3}" srcId="{86543C0E-217A-4D67-9A29-3AF60B9CC219}" destId="{453CF4EA-B1DF-4B61-971B-EB28C389C491}" srcOrd="3" destOrd="0" parTransId="{D76F42FA-A944-4948-BFE5-5716FA2F0AD4}" sibTransId="{E851D5C2-85A5-425D-8F14-3D0DD7701113}"/>
    <dgm:cxn modelId="{D9FC1614-8D1E-48DE-B718-D2C0720CD1ED}" srcId="{86543C0E-217A-4D67-9A29-3AF60B9CC219}" destId="{86612B9D-2515-454B-B69C-2988CF5ED747}" srcOrd="1" destOrd="0" parTransId="{F279DBEB-D35F-4471-BAC2-B7E56644CA7B}" sibTransId="{F90EF0FF-7225-49F1-BAFD-B86FC17F217E}"/>
    <dgm:cxn modelId="{236EB218-AA0A-4CBD-AC64-437DA0013911}" type="presOf" srcId="{453CF4EA-B1DF-4B61-971B-EB28C389C491}" destId="{BF560991-3A81-408C-A9C7-76B6ACCEF3E6}" srcOrd="0" destOrd="3" presId="urn:microsoft.com/office/officeart/2018/2/layout/IconVerticalSolidList"/>
    <dgm:cxn modelId="{407C5B30-330D-436D-8BA9-1B22C6717B3D}" type="presOf" srcId="{86612B9D-2515-454B-B69C-2988CF5ED747}" destId="{BF560991-3A81-408C-A9C7-76B6ACCEF3E6}" srcOrd="0" destOrd="1" presId="urn:microsoft.com/office/officeart/2018/2/layout/IconVerticalSolidList"/>
    <dgm:cxn modelId="{2B4D055B-9435-4556-A718-9C233A7119D7}" type="presOf" srcId="{271A815E-6E7E-4CE7-AEBF-C01D593EAEBF}" destId="{225D28EB-D2DC-4668-948E-45EF330DDE5E}" srcOrd="0" destOrd="0" presId="urn:microsoft.com/office/officeart/2018/2/layout/IconVerticalSolidList"/>
    <dgm:cxn modelId="{6F3AB966-BCAD-424B-9F19-50E550F3AB61}" srcId="{9BB414AB-7F6F-4721-9DE4-6C87ADA26881}" destId="{271A815E-6E7E-4CE7-AEBF-C01D593EAEBF}" srcOrd="1" destOrd="0" parTransId="{F25B2FC2-B4BC-4E38-840D-644A6FAD4808}" sibTransId="{2736FD6E-91C6-49EB-A064-B7C0350899CB}"/>
    <dgm:cxn modelId="{0F071E4D-943F-4E2C-AA88-06D7E082F596}" type="presOf" srcId="{9BB414AB-7F6F-4721-9DE4-6C87ADA26881}" destId="{7F64AFB7-6E32-40AA-8EC8-FFF10EAAF2C2}" srcOrd="0" destOrd="0" presId="urn:microsoft.com/office/officeart/2018/2/layout/IconVerticalSolidList"/>
    <dgm:cxn modelId="{60799375-B6A9-4102-A693-45B879E0E963}" srcId="{86543C0E-217A-4D67-9A29-3AF60B9CC219}" destId="{BE1D7AA5-D7FC-402C-B16F-7FDB8491D4D6}" srcOrd="2" destOrd="0" parTransId="{0E3A17AA-D89A-483F-8767-5AAFBE0FFCCB}" sibTransId="{F1E89F5E-9F00-4319-A475-88DC31EFBC28}"/>
    <dgm:cxn modelId="{4AB80778-01A2-499B-AED8-1257F83F61E7}" type="presOf" srcId="{8CE9E34A-6C4C-4CE0-B756-6139619C19F1}" destId="{42B1A990-C0EC-400C-BB75-8B8971763E04}" srcOrd="0" destOrd="0" presId="urn:microsoft.com/office/officeart/2018/2/layout/IconVerticalSolidList"/>
    <dgm:cxn modelId="{E7F4F58D-5AE3-42DE-A5BD-F9F0B9175F4D}" type="presOf" srcId="{A1CEF995-69FE-40A6-B004-02D1D32BEE61}" destId="{BF560991-3A81-408C-A9C7-76B6ACCEF3E6}" srcOrd="0" destOrd="0" presId="urn:microsoft.com/office/officeart/2018/2/layout/IconVerticalSolidList"/>
    <dgm:cxn modelId="{FCC0E19E-DD08-4773-926C-DD344C5AAD55}" srcId="{271A815E-6E7E-4CE7-AEBF-C01D593EAEBF}" destId="{1DE20F6A-205E-4E3B-9138-6A4EC6EF7709}" srcOrd="1" destOrd="0" parTransId="{CD1FF49F-2966-4F1B-9C97-07338522A4DD}" sibTransId="{665E5463-A3C7-4928-9743-B0E761E72736}"/>
    <dgm:cxn modelId="{C0383DA6-002F-4A03-AD74-EEE118DA71EE}" type="presOf" srcId="{BE1D7AA5-D7FC-402C-B16F-7FDB8491D4D6}" destId="{BF560991-3A81-408C-A9C7-76B6ACCEF3E6}" srcOrd="0" destOrd="2" presId="urn:microsoft.com/office/officeart/2018/2/layout/IconVerticalSolidList"/>
    <dgm:cxn modelId="{A1384DA8-EFB4-4C2F-A26D-23CD454042E9}" srcId="{86543C0E-217A-4D67-9A29-3AF60B9CC219}" destId="{A1CEF995-69FE-40A6-B004-02D1D32BEE61}" srcOrd="0" destOrd="0" parTransId="{9855D668-FE0A-4BEA-96C9-A4DB797902BD}" sibTransId="{481E85A0-69F7-4C8C-A22C-FD2E87ED60A6}"/>
    <dgm:cxn modelId="{B77C21D0-8836-4D7B-99F4-2499315E1531}" type="presOf" srcId="{1DE20F6A-205E-4E3B-9138-6A4EC6EF7709}" destId="{42B1A990-C0EC-400C-BB75-8B8971763E04}" srcOrd="0" destOrd="1" presId="urn:microsoft.com/office/officeart/2018/2/layout/IconVerticalSolidList"/>
    <dgm:cxn modelId="{B73429D0-A51A-4D43-BEC6-B381BBF593FE}" type="presOf" srcId="{86543C0E-217A-4D67-9A29-3AF60B9CC219}" destId="{947E9E98-EEF9-4582-BBFB-81A2E4CC6250}" srcOrd="0" destOrd="0" presId="urn:microsoft.com/office/officeart/2018/2/layout/IconVerticalSolidList"/>
    <dgm:cxn modelId="{076257F0-D225-4F38-9229-4718AF3B06EF}" srcId="{9BB414AB-7F6F-4721-9DE4-6C87ADA26881}" destId="{86543C0E-217A-4D67-9A29-3AF60B9CC219}" srcOrd="0" destOrd="0" parTransId="{56604DFB-9124-4545-A959-EBE777A416E9}" sibTransId="{9195B7DA-A470-43FE-A6A8-38D6DCC83707}"/>
    <dgm:cxn modelId="{A91DA85A-26C9-4232-A0A6-2FA9D32AF784}" type="presParOf" srcId="{7F64AFB7-6E32-40AA-8EC8-FFF10EAAF2C2}" destId="{1453E116-E802-4C2A-A6F4-EED0184D0539}" srcOrd="0" destOrd="0" presId="urn:microsoft.com/office/officeart/2018/2/layout/IconVerticalSolidList"/>
    <dgm:cxn modelId="{B541C095-7D0D-4312-80B5-34875D531C97}" type="presParOf" srcId="{1453E116-E802-4C2A-A6F4-EED0184D0539}" destId="{69BFCBA9-5749-4BC7-A52B-768FC8398E08}" srcOrd="0" destOrd="0" presId="urn:microsoft.com/office/officeart/2018/2/layout/IconVerticalSolidList"/>
    <dgm:cxn modelId="{40CCDEC7-A86C-46F8-8826-ED17A4C74757}" type="presParOf" srcId="{1453E116-E802-4C2A-A6F4-EED0184D0539}" destId="{664790B3-9EB6-4BE7-9C05-96031112D81A}" srcOrd="1" destOrd="0" presId="urn:microsoft.com/office/officeart/2018/2/layout/IconVerticalSolidList"/>
    <dgm:cxn modelId="{A7996A03-EF26-4770-A576-7EF135E4EB66}" type="presParOf" srcId="{1453E116-E802-4C2A-A6F4-EED0184D0539}" destId="{B67B3C69-353C-491A-B0CE-F3E00748E9E6}" srcOrd="2" destOrd="0" presId="urn:microsoft.com/office/officeart/2018/2/layout/IconVerticalSolidList"/>
    <dgm:cxn modelId="{453FE4C4-5CDF-412C-ABA1-7BF5696C2050}" type="presParOf" srcId="{1453E116-E802-4C2A-A6F4-EED0184D0539}" destId="{947E9E98-EEF9-4582-BBFB-81A2E4CC6250}" srcOrd="3" destOrd="0" presId="urn:microsoft.com/office/officeart/2018/2/layout/IconVerticalSolidList"/>
    <dgm:cxn modelId="{968E0CAB-9C93-4D4C-8F79-27ADC9E32CBB}" type="presParOf" srcId="{1453E116-E802-4C2A-A6F4-EED0184D0539}" destId="{BF560991-3A81-408C-A9C7-76B6ACCEF3E6}" srcOrd="4" destOrd="0" presId="urn:microsoft.com/office/officeart/2018/2/layout/IconVerticalSolidList"/>
    <dgm:cxn modelId="{5D41A36B-ADD7-42AA-A528-DB7E7950BE53}" type="presParOf" srcId="{7F64AFB7-6E32-40AA-8EC8-FFF10EAAF2C2}" destId="{E42BD366-017C-4FED-919C-3465DB0224E4}" srcOrd="1" destOrd="0" presId="urn:microsoft.com/office/officeart/2018/2/layout/IconVerticalSolidList"/>
    <dgm:cxn modelId="{C170797E-2973-4D6E-9AEA-1131907E366F}" type="presParOf" srcId="{7F64AFB7-6E32-40AA-8EC8-FFF10EAAF2C2}" destId="{9FB05E87-D5B4-44CE-9C58-A7A577B25937}" srcOrd="2" destOrd="0" presId="urn:microsoft.com/office/officeart/2018/2/layout/IconVerticalSolidList"/>
    <dgm:cxn modelId="{517293DD-6C49-46C9-BCB1-8170F5AB09D9}" type="presParOf" srcId="{9FB05E87-D5B4-44CE-9C58-A7A577B25937}" destId="{B77E6557-C7FD-4F20-AD89-6A245F90A28C}" srcOrd="0" destOrd="0" presId="urn:microsoft.com/office/officeart/2018/2/layout/IconVerticalSolidList"/>
    <dgm:cxn modelId="{AF14DD76-A408-4FF8-BD7B-706634629D77}" type="presParOf" srcId="{9FB05E87-D5B4-44CE-9C58-A7A577B25937}" destId="{87E9FF26-216C-45B5-9C53-FBC7F58AFADD}" srcOrd="1" destOrd="0" presId="urn:microsoft.com/office/officeart/2018/2/layout/IconVerticalSolidList"/>
    <dgm:cxn modelId="{A28A10DC-74C9-4DAC-8C2B-9B53650EB0A9}" type="presParOf" srcId="{9FB05E87-D5B4-44CE-9C58-A7A577B25937}" destId="{54E3F6E2-C271-4A74-916D-F61750C01965}" srcOrd="2" destOrd="0" presId="urn:microsoft.com/office/officeart/2018/2/layout/IconVerticalSolidList"/>
    <dgm:cxn modelId="{63BC054B-F1A8-4F00-835F-DF3849537A29}" type="presParOf" srcId="{9FB05E87-D5B4-44CE-9C58-A7A577B25937}" destId="{225D28EB-D2DC-4668-948E-45EF330DDE5E}" srcOrd="3" destOrd="0" presId="urn:microsoft.com/office/officeart/2018/2/layout/IconVerticalSolidList"/>
    <dgm:cxn modelId="{7A1B980C-84F2-416A-B37C-A56EF1F90A00}" type="presParOf" srcId="{9FB05E87-D5B4-44CE-9C58-A7A577B25937}" destId="{42B1A990-C0EC-400C-BB75-8B8971763E0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B414AB-7F6F-4721-9DE4-6C87ADA2688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6543C0E-217A-4D67-9A29-3AF60B9CC21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MX" sz="2300"/>
            <a:t>III. </a:t>
          </a:r>
          <a:r>
            <a:rPr lang="es-MX" sz="2300" err="1"/>
            <a:t>Database</a:t>
          </a:r>
          <a:r>
            <a:rPr lang="es-MX" sz="2300"/>
            <a:t> </a:t>
          </a:r>
          <a:r>
            <a:rPr lang="es-MX" sz="2300" err="1"/>
            <a:t>Systems</a:t>
          </a:r>
          <a:r>
            <a:rPr lang="es-MX" sz="2300"/>
            <a:t> </a:t>
          </a:r>
          <a:r>
            <a:rPr lang="es-MX" sz="2300" err="1"/>
            <a:t>Implementation</a:t>
          </a:r>
          <a:r>
            <a:rPr lang="es-MX" sz="2300"/>
            <a:t> </a:t>
          </a:r>
          <a:endParaRPr lang="en-US" sz="2300"/>
        </a:p>
      </dgm:t>
    </dgm:pt>
    <dgm:pt modelId="{56604DFB-9124-4545-A959-EBE777A416E9}" type="parTrans" cxnId="{076257F0-D225-4F38-9229-4718AF3B06EF}">
      <dgm:prSet/>
      <dgm:spPr/>
      <dgm:t>
        <a:bodyPr/>
        <a:lstStyle/>
        <a:p>
          <a:endParaRPr lang="en-US"/>
        </a:p>
      </dgm:t>
    </dgm:pt>
    <dgm:pt modelId="{9195B7DA-A470-43FE-A6A8-38D6DCC83707}" type="sibTrans" cxnId="{076257F0-D225-4F38-9229-4718AF3B06EF}">
      <dgm:prSet/>
      <dgm:spPr/>
      <dgm:t>
        <a:bodyPr/>
        <a:lstStyle/>
        <a:p>
          <a:endParaRPr lang="en-US"/>
        </a:p>
      </dgm:t>
    </dgm:pt>
    <dgm:pt modelId="{A1CEF995-69FE-40A6-B004-02D1D32BEE6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MX" sz="1600"/>
            <a:t>3.1 </a:t>
          </a:r>
          <a:r>
            <a:rPr lang="es-MX" sz="1600" err="1"/>
            <a:t>Index</a:t>
          </a:r>
          <a:r>
            <a:rPr lang="es-MX" sz="1600"/>
            <a:t> </a:t>
          </a:r>
          <a:r>
            <a:rPr lang="es-MX" sz="1600" err="1"/>
            <a:t>structures</a:t>
          </a:r>
          <a:endParaRPr lang="en-US" sz="1600"/>
        </a:p>
      </dgm:t>
    </dgm:pt>
    <dgm:pt modelId="{9855D668-FE0A-4BEA-96C9-A4DB797902BD}" type="parTrans" cxnId="{A1384DA8-EFB4-4C2F-A26D-23CD454042E9}">
      <dgm:prSet/>
      <dgm:spPr/>
      <dgm:t>
        <a:bodyPr/>
        <a:lstStyle/>
        <a:p>
          <a:endParaRPr lang="en-US"/>
        </a:p>
      </dgm:t>
    </dgm:pt>
    <dgm:pt modelId="{481E85A0-69F7-4C8C-A22C-FD2E87ED60A6}" type="sibTrans" cxnId="{A1384DA8-EFB4-4C2F-A26D-23CD454042E9}">
      <dgm:prSet/>
      <dgm:spPr/>
      <dgm:t>
        <a:bodyPr/>
        <a:lstStyle/>
        <a:p>
          <a:endParaRPr lang="en-US"/>
        </a:p>
      </dgm:t>
    </dgm:pt>
    <dgm:pt modelId="{271A815E-6E7E-4CE7-AEBF-C01D593EAEBF}">
      <dgm:prSet/>
      <dgm:spPr/>
      <dgm:t>
        <a:bodyPr/>
        <a:lstStyle/>
        <a:p>
          <a:pPr>
            <a:lnSpc>
              <a:spcPct val="100000"/>
            </a:lnSpc>
          </a:pPr>
          <a:r>
            <a:rPr lang="es-MX"/>
            <a:t>IV </a:t>
          </a:r>
          <a:r>
            <a:rPr lang="es-MX" err="1"/>
            <a:t>Further</a:t>
          </a:r>
          <a:r>
            <a:rPr lang="es-MX"/>
            <a:t> </a:t>
          </a:r>
          <a:r>
            <a:rPr lang="es-MX" err="1"/>
            <a:t>topics</a:t>
          </a:r>
          <a:r>
            <a:rPr lang="es-MX"/>
            <a:t> </a:t>
          </a:r>
          <a:endParaRPr lang="en-US"/>
        </a:p>
      </dgm:t>
    </dgm:pt>
    <dgm:pt modelId="{F25B2FC2-B4BC-4E38-840D-644A6FAD4808}" type="parTrans" cxnId="{6F3AB966-BCAD-424B-9F19-50E550F3AB61}">
      <dgm:prSet/>
      <dgm:spPr/>
      <dgm:t>
        <a:bodyPr/>
        <a:lstStyle/>
        <a:p>
          <a:endParaRPr lang="en-US"/>
        </a:p>
      </dgm:t>
    </dgm:pt>
    <dgm:pt modelId="{2736FD6E-91C6-49EB-A064-B7C0350899CB}" type="sibTrans" cxnId="{6F3AB966-BCAD-424B-9F19-50E550F3AB61}">
      <dgm:prSet/>
      <dgm:spPr/>
      <dgm:t>
        <a:bodyPr/>
        <a:lstStyle/>
        <a:p>
          <a:endParaRPr lang="en-US"/>
        </a:p>
      </dgm:t>
    </dgm:pt>
    <dgm:pt modelId="{8CE9E34A-6C4C-4CE0-B756-6139619C19F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MX" sz="1700"/>
            <a:t>4.1 </a:t>
          </a:r>
          <a:r>
            <a:rPr lang="es-MX" sz="1700" err="1"/>
            <a:t>Database</a:t>
          </a:r>
          <a:r>
            <a:rPr lang="es-MX" sz="1700"/>
            <a:t> </a:t>
          </a:r>
          <a:r>
            <a:rPr lang="es-MX" sz="1700" err="1"/>
            <a:t>Systems</a:t>
          </a:r>
          <a:r>
            <a:rPr lang="es-MX" sz="1700"/>
            <a:t> and </a:t>
          </a:r>
          <a:r>
            <a:rPr lang="es-MX" sz="1700" err="1"/>
            <a:t>the</a:t>
          </a:r>
          <a:r>
            <a:rPr lang="es-MX" sz="1700"/>
            <a:t> Internet</a:t>
          </a:r>
          <a:endParaRPr lang="en-US" sz="1700"/>
        </a:p>
      </dgm:t>
    </dgm:pt>
    <dgm:pt modelId="{A35659BB-181E-447E-9A0A-EE6DA629AF5A}" type="parTrans" cxnId="{55335700-62C6-4853-8C5C-4212C49EEB45}">
      <dgm:prSet/>
      <dgm:spPr/>
      <dgm:t>
        <a:bodyPr/>
        <a:lstStyle/>
        <a:p>
          <a:endParaRPr lang="en-US"/>
        </a:p>
      </dgm:t>
    </dgm:pt>
    <dgm:pt modelId="{7AD71E30-6107-4AF4-9B7D-295307303114}" type="sibTrans" cxnId="{55335700-62C6-4853-8C5C-4212C49EEB45}">
      <dgm:prSet/>
      <dgm:spPr/>
      <dgm:t>
        <a:bodyPr/>
        <a:lstStyle/>
        <a:p>
          <a:endParaRPr lang="en-US"/>
        </a:p>
      </dgm:t>
    </dgm:pt>
    <dgm:pt modelId="{F5883CDA-5F4E-48ED-9970-CC75342C282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MX" sz="1600"/>
            <a:t>3.2 </a:t>
          </a:r>
          <a:r>
            <a:rPr lang="es-MX" sz="1600" err="1"/>
            <a:t>Query</a:t>
          </a:r>
          <a:r>
            <a:rPr lang="es-MX" sz="1600"/>
            <a:t> </a:t>
          </a:r>
          <a:r>
            <a:rPr lang="es-MX" sz="1600" err="1"/>
            <a:t>execution</a:t>
          </a:r>
          <a:endParaRPr lang="es-MX" sz="1600"/>
        </a:p>
      </dgm:t>
    </dgm:pt>
    <dgm:pt modelId="{63700FD7-5D92-4DCC-ABBA-11C041BEAFEF}" type="parTrans" cxnId="{0EFBEBFC-C9F6-46E7-8B8A-0FEE1151A349}">
      <dgm:prSet/>
      <dgm:spPr/>
      <dgm:t>
        <a:bodyPr/>
        <a:lstStyle/>
        <a:p>
          <a:endParaRPr lang="es-ES"/>
        </a:p>
      </dgm:t>
    </dgm:pt>
    <dgm:pt modelId="{524E31EE-6E46-4868-8D8A-B00268E4E9ED}" type="sibTrans" cxnId="{0EFBEBFC-C9F6-46E7-8B8A-0FEE1151A349}">
      <dgm:prSet/>
      <dgm:spPr/>
      <dgm:t>
        <a:bodyPr/>
        <a:lstStyle/>
        <a:p>
          <a:endParaRPr lang="es-ES"/>
        </a:p>
      </dgm:t>
    </dgm:pt>
    <dgm:pt modelId="{38158ED6-328B-44C6-B02E-A53F332FE50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MX" sz="1600"/>
            <a:t>3.3 </a:t>
          </a:r>
          <a:r>
            <a:rPr lang="es-MX" sz="1600" err="1"/>
            <a:t>Query</a:t>
          </a:r>
          <a:r>
            <a:rPr lang="es-MX" sz="1600"/>
            <a:t> </a:t>
          </a:r>
          <a:r>
            <a:rPr lang="es-MX" sz="1600" err="1"/>
            <a:t>Optimization</a:t>
          </a:r>
          <a:endParaRPr lang="es-MX" sz="1600"/>
        </a:p>
      </dgm:t>
    </dgm:pt>
    <dgm:pt modelId="{E5550435-FF3A-40AC-AF0C-0BDFD570B3B2}" type="parTrans" cxnId="{547BDE32-48FE-4972-BB9F-AA692CE2EBC6}">
      <dgm:prSet/>
      <dgm:spPr/>
      <dgm:t>
        <a:bodyPr/>
        <a:lstStyle/>
        <a:p>
          <a:endParaRPr lang="es-ES"/>
        </a:p>
      </dgm:t>
    </dgm:pt>
    <dgm:pt modelId="{BDBFCB0D-5890-4B64-938D-C63429D0E004}" type="sibTrans" cxnId="{547BDE32-48FE-4972-BB9F-AA692CE2EBC6}">
      <dgm:prSet/>
      <dgm:spPr/>
      <dgm:t>
        <a:bodyPr/>
        <a:lstStyle/>
        <a:p>
          <a:endParaRPr lang="es-ES"/>
        </a:p>
      </dgm:t>
    </dgm:pt>
    <dgm:pt modelId="{8C92CF0E-0EC9-4CA8-A0AD-F3CF56ED1D9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MX" sz="1600"/>
            <a:t>3.4 </a:t>
          </a:r>
          <a:r>
            <a:rPr lang="es-MX" sz="1600" err="1"/>
            <a:t>Concurrency</a:t>
          </a:r>
          <a:r>
            <a:rPr lang="es-MX" sz="1600"/>
            <a:t> control</a:t>
          </a:r>
        </a:p>
      </dgm:t>
    </dgm:pt>
    <dgm:pt modelId="{50B7F627-9769-4D11-AD4B-7D96C0962FD3}" type="parTrans" cxnId="{346E9167-673E-4001-AE26-117A2AE41BBC}">
      <dgm:prSet/>
      <dgm:spPr/>
      <dgm:t>
        <a:bodyPr/>
        <a:lstStyle/>
        <a:p>
          <a:endParaRPr lang="es-ES"/>
        </a:p>
      </dgm:t>
    </dgm:pt>
    <dgm:pt modelId="{E6104C20-2431-4E64-9A27-2931CC7F1949}" type="sibTrans" cxnId="{346E9167-673E-4001-AE26-117A2AE41BBC}">
      <dgm:prSet/>
      <dgm:spPr/>
      <dgm:t>
        <a:bodyPr/>
        <a:lstStyle/>
        <a:p>
          <a:endParaRPr lang="es-ES"/>
        </a:p>
      </dgm:t>
    </dgm:pt>
    <dgm:pt modelId="{D17C5786-A711-402B-9D78-8EBAA932562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MX" sz="1600"/>
            <a:t>3.5 </a:t>
          </a:r>
          <a:r>
            <a:rPr lang="es-MX" sz="1600" err="1"/>
            <a:t>Transaction</a:t>
          </a:r>
          <a:r>
            <a:rPr lang="es-MX" sz="1600"/>
            <a:t> </a:t>
          </a:r>
          <a:r>
            <a:rPr lang="es-MX" sz="1600" err="1"/>
            <a:t>management</a:t>
          </a:r>
          <a:endParaRPr lang="es-MX" sz="1600"/>
        </a:p>
      </dgm:t>
    </dgm:pt>
    <dgm:pt modelId="{3EAB48E8-61BB-4359-BDEB-78CA222716CD}" type="parTrans" cxnId="{834B2319-F4B2-4B11-AD84-B73CF049B859}">
      <dgm:prSet/>
      <dgm:spPr/>
      <dgm:t>
        <a:bodyPr/>
        <a:lstStyle/>
        <a:p>
          <a:endParaRPr lang="es-ES"/>
        </a:p>
      </dgm:t>
    </dgm:pt>
    <dgm:pt modelId="{368CF96B-C010-4808-B263-2367189879A7}" type="sibTrans" cxnId="{834B2319-F4B2-4B11-AD84-B73CF049B859}">
      <dgm:prSet/>
      <dgm:spPr/>
      <dgm:t>
        <a:bodyPr/>
        <a:lstStyle/>
        <a:p>
          <a:endParaRPr lang="es-ES"/>
        </a:p>
      </dgm:t>
    </dgm:pt>
    <dgm:pt modelId="{30D0DC0C-0600-45BF-800B-6FDEC099149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MX" sz="1700"/>
            <a:t>4.2 Specialty </a:t>
          </a:r>
          <a:r>
            <a:rPr lang="es-MX" sz="1700" err="1"/>
            <a:t>databases</a:t>
          </a:r>
          <a:endParaRPr lang="es-MX" sz="1700"/>
        </a:p>
      </dgm:t>
    </dgm:pt>
    <dgm:pt modelId="{39080561-0C2F-43A9-A6B6-C08B4A2012E4}" type="parTrans" cxnId="{DDDA176E-0433-4B7F-978D-801118C96E2D}">
      <dgm:prSet/>
      <dgm:spPr/>
      <dgm:t>
        <a:bodyPr/>
        <a:lstStyle/>
        <a:p>
          <a:endParaRPr lang="es-ES"/>
        </a:p>
      </dgm:t>
    </dgm:pt>
    <dgm:pt modelId="{AD9DDF97-9464-49CA-937F-748B70316605}" type="sibTrans" cxnId="{DDDA176E-0433-4B7F-978D-801118C96E2D}">
      <dgm:prSet/>
      <dgm:spPr/>
      <dgm:t>
        <a:bodyPr/>
        <a:lstStyle/>
        <a:p>
          <a:endParaRPr lang="es-ES"/>
        </a:p>
      </dgm:t>
    </dgm:pt>
    <dgm:pt modelId="{7F64AFB7-6E32-40AA-8EC8-FFF10EAAF2C2}" type="pres">
      <dgm:prSet presAssocID="{9BB414AB-7F6F-4721-9DE4-6C87ADA26881}" presName="root" presStyleCnt="0">
        <dgm:presLayoutVars>
          <dgm:dir/>
          <dgm:resizeHandles val="exact"/>
        </dgm:presLayoutVars>
      </dgm:prSet>
      <dgm:spPr/>
    </dgm:pt>
    <dgm:pt modelId="{1453E116-E802-4C2A-A6F4-EED0184D0539}" type="pres">
      <dgm:prSet presAssocID="{86543C0E-217A-4D67-9A29-3AF60B9CC219}" presName="compNode" presStyleCnt="0"/>
      <dgm:spPr/>
    </dgm:pt>
    <dgm:pt modelId="{69BFCBA9-5749-4BC7-A52B-768FC8398E08}" type="pres">
      <dgm:prSet presAssocID="{86543C0E-217A-4D67-9A29-3AF60B9CC219}" presName="bgRect" presStyleLbl="bgShp" presStyleIdx="0" presStyleCnt="2" custScaleY="123280"/>
      <dgm:spPr>
        <a:solidFill>
          <a:schemeClr val="accent1">
            <a:lumMod val="60000"/>
            <a:lumOff val="40000"/>
          </a:schemeClr>
        </a:solidFill>
      </dgm:spPr>
    </dgm:pt>
    <dgm:pt modelId="{664790B3-9EB6-4BE7-9C05-96031112D81A}" type="pres">
      <dgm:prSet presAssocID="{86543C0E-217A-4D67-9A29-3AF60B9CC219}" presName="iconRect" presStyleLbl="node1" presStyleIdx="0" presStyleCnt="2" custLinFactNeighborX="-2001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se de datos"/>
        </a:ext>
      </dgm:extLst>
    </dgm:pt>
    <dgm:pt modelId="{B67B3C69-353C-491A-B0CE-F3E00748E9E6}" type="pres">
      <dgm:prSet presAssocID="{86543C0E-217A-4D67-9A29-3AF60B9CC219}" presName="spaceRect" presStyleCnt="0"/>
      <dgm:spPr/>
    </dgm:pt>
    <dgm:pt modelId="{947E9E98-EEF9-4582-BBFB-81A2E4CC6250}" type="pres">
      <dgm:prSet presAssocID="{86543C0E-217A-4D67-9A29-3AF60B9CC219}" presName="parTx" presStyleLbl="revTx" presStyleIdx="0" presStyleCnt="4" custScaleX="107901" custLinFactNeighborX="-5672">
        <dgm:presLayoutVars>
          <dgm:chMax val="0"/>
          <dgm:chPref val="0"/>
        </dgm:presLayoutVars>
      </dgm:prSet>
      <dgm:spPr/>
    </dgm:pt>
    <dgm:pt modelId="{BF560991-3A81-408C-A9C7-76B6ACCEF3E6}" type="pres">
      <dgm:prSet presAssocID="{86543C0E-217A-4D67-9A29-3AF60B9CC219}" presName="desTx" presStyleLbl="revTx" presStyleIdx="1" presStyleCnt="4" custScaleX="117524" custScaleY="121587">
        <dgm:presLayoutVars/>
      </dgm:prSet>
      <dgm:spPr/>
    </dgm:pt>
    <dgm:pt modelId="{E42BD366-017C-4FED-919C-3465DB0224E4}" type="pres">
      <dgm:prSet presAssocID="{9195B7DA-A470-43FE-A6A8-38D6DCC83707}" presName="sibTrans" presStyleCnt="0"/>
      <dgm:spPr/>
    </dgm:pt>
    <dgm:pt modelId="{9FB05E87-D5B4-44CE-9C58-A7A577B25937}" type="pres">
      <dgm:prSet presAssocID="{271A815E-6E7E-4CE7-AEBF-C01D593EAEBF}" presName="compNode" presStyleCnt="0"/>
      <dgm:spPr/>
    </dgm:pt>
    <dgm:pt modelId="{B77E6557-C7FD-4F20-AD89-6A245F90A28C}" type="pres">
      <dgm:prSet presAssocID="{271A815E-6E7E-4CE7-AEBF-C01D593EAEBF}" presName="bgRect" presStyleLbl="bgShp" presStyleIdx="1" presStyleCnt="2"/>
      <dgm:spPr>
        <a:solidFill>
          <a:schemeClr val="accent1">
            <a:lumMod val="60000"/>
            <a:lumOff val="40000"/>
          </a:schemeClr>
        </a:solidFill>
      </dgm:spPr>
    </dgm:pt>
    <dgm:pt modelId="{87E9FF26-216C-45B5-9C53-FBC7F58AFADD}" type="pres">
      <dgm:prSet presAssocID="{271A815E-6E7E-4CE7-AEBF-C01D593EAEBF}" presName="iconRect" presStyleLbl="node1" presStyleIdx="1" presStyleCnt="2" custLinFactNeighborX="-15394" custLinFactNeighborY="3079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ador"/>
        </a:ext>
      </dgm:extLst>
    </dgm:pt>
    <dgm:pt modelId="{54E3F6E2-C271-4A74-916D-F61750C01965}" type="pres">
      <dgm:prSet presAssocID="{271A815E-6E7E-4CE7-AEBF-C01D593EAEBF}" presName="spaceRect" presStyleCnt="0"/>
      <dgm:spPr/>
    </dgm:pt>
    <dgm:pt modelId="{225D28EB-D2DC-4668-948E-45EF330DDE5E}" type="pres">
      <dgm:prSet presAssocID="{271A815E-6E7E-4CE7-AEBF-C01D593EAEBF}" presName="parTx" presStyleLbl="revTx" presStyleIdx="2" presStyleCnt="4" custLinFactNeighborX="-6187" custLinFactNeighborY="-8467">
        <dgm:presLayoutVars>
          <dgm:chMax val="0"/>
          <dgm:chPref val="0"/>
        </dgm:presLayoutVars>
      </dgm:prSet>
      <dgm:spPr/>
    </dgm:pt>
    <dgm:pt modelId="{42B1A990-C0EC-400C-BB75-8B8971763E04}" type="pres">
      <dgm:prSet presAssocID="{271A815E-6E7E-4CE7-AEBF-C01D593EAEBF}" presName="desTx" presStyleLbl="revTx" presStyleIdx="3" presStyleCnt="4" custLinFactNeighborX="-8323" custLinFactNeighborY="1693">
        <dgm:presLayoutVars/>
      </dgm:prSet>
      <dgm:spPr/>
    </dgm:pt>
  </dgm:ptLst>
  <dgm:cxnLst>
    <dgm:cxn modelId="{55335700-62C6-4853-8C5C-4212C49EEB45}" srcId="{271A815E-6E7E-4CE7-AEBF-C01D593EAEBF}" destId="{8CE9E34A-6C4C-4CE0-B756-6139619C19F1}" srcOrd="0" destOrd="0" parTransId="{A35659BB-181E-447E-9A0A-EE6DA629AF5A}" sibTransId="{7AD71E30-6107-4AF4-9B7D-295307303114}"/>
    <dgm:cxn modelId="{834B2319-F4B2-4B11-AD84-B73CF049B859}" srcId="{86543C0E-217A-4D67-9A29-3AF60B9CC219}" destId="{D17C5786-A711-402B-9D78-8EBAA9325629}" srcOrd="4" destOrd="0" parTransId="{3EAB48E8-61BB-4359-BDEB-78CA222716CD}" sibTransId="{368CF96B-C010-4808-B263-2367189879A7}"/>
    <dgm:cxn modelId="{547BDE32-48FE-4972-BB9F-AA692CE2EBC6}" srcId="{86543C0E-217A-4D67-9A29-3AF60B9CC219}" destId="{38158ED6-328B-44C6-B02E-A53F332FE503}" srcOrd="2" destOrd="0" parTransId="{E5550435-FF3A-40AC-AF0C-0BDFD570B3B2}" sibTransId="{BDBFCB0D-5890-4B64-938D-C63429D0E004}"/>
    <dgm:cxn modelId="{2B4D055B-9435-4556-A718-9C233A7119D7}" type="presOf" srcId="{271A815E-6E7E-4CE7-AEBF-C01D593EAEBF}" destId="{225D28EB-D2DC-4668-948E-45EF330DDE5E}" srcOrd="0" destOrd="0" presId="urn:microsoft.com/office/officeart/2018/2/layout/IconVerticalSolidList"/>
    <dgm:cxn modelId="{6F3AB966-BCAD-424B-9F19-50E550F3AB61}" srcId="{9BB414AB-7F6F-4721-9DE4-6C87ADA26881}" destId="{271A815E-6E7E-4CE7-AEBF-C01D593EAEBF}" srcOrd="1" destOrd="0" parTransId="{F25B2FC2-B4BC-4E38-840D-644A6FAD4808}" sibTransId="{2736FD6E-91C6-49EB-A064-B7C0350899CB}"/>
    <dgm:cxn modelId="{346E9167-673E-4001-AE26-117A2AE41BBC}" srcId="{86543C0E-217A-4D67-9A29-3AF60B9CC219}" destId="{8C92CF0E-0EC9-4CA8-A0AD-F3CF56ED1D9B}" srcOrd="3" destOrd="0" parTransId="{50B7F627-9769-4D11-AD4B-7D96C0962FD3}" sibTransId="{E6104C20-2431-4E64-9A27-2931CC7F1949}"/>
    <dgm:cxn modelId="{0F071E4D-943F-4E2C-AA88-06D7E082F596}" type="presOf" srcId="{9BB414AB-7F6F-4721-9DE4-6C87ADA26881}" destId="{7F64AFB7-6E32-40AA-8EC8-FFF10EAAF2C2}" srcOrd="0" destOrd="0" presId="urn:microsoft.com/office/officeart/2018/2/layout/IconVerticalSolidList"/>
    <dgm:cxn modelId="{DDDA176E-0433-4B7F-978D-801118C96E2D}" srcId="{271A815E-6E7E-4CE7-AEBF-C01D593EAEBF}" destId="{30D0DC0C-0600-45BF-800B-6FDEC099149B}" srcOrd="1" destOrd="0" parTransId="{39080561-0C2F-43A9-A6B6-C08B4A2012E4}" sibTransId="{AD9DDF97-9464-49CA-937F-748B70316605}"/>
    <dgm:cxn modelId="{4AB80778-01A2-499B-AED8-1257F83F61E7}" type="presOf" srcId="{8CE9E34A-6C4C-4CE0-B756-6139619C19F1}" destId="{42B1A990-C0EC-400C-BB75-8B8971763E04}" srcOrd="0" destOrd="0" presId="urn:microsoft.com/office/officeart/2018/2/layout/IconVerticalSolidList"/>
    <dgm:cxn modelId="{ED316B7F-02CF-4A0A-A089-8B5E22F2C694}" type="presOf" srcId="{F5883CDA-5F4E-48ED-9970-CC75342C282F}" destId="{BF560991-3A81-408C-A9C7-76B6ACCEF3E6}" srcOrd="0" destOrd="1" presId="urn:microsoft.com/office/officeart/2018/2/layout/IconVerticalSolidList"/>
    <dgm:cxn modelId="{E7F4F58D-5AE3-42DE-A5BD-F9F0B9175F4D}" type="presOf" srcId="{A1CEF995-69FE-40A6-B004-02D1D32BEE61}" destId="{BF560991-3A81-408C-A9C7-76B6ACCEF3E6}" srcOrd="0" destOrd="0" presId="urn:microsoft.com/office/officeart/2018/2/layout/IconVerticalSolidList"/>
    <dgm:cxn modelId="{E5DE61A3-AC21-48CF-823C-E554D0210FDB}" type="presOf" srcId="{D17C5786-A711-402B-9D78-8EBAA9325629}" destId="{BF560991-3A81-408C-A9C7-76B6ACCEF3E6}" srcOrd="0" destOrd="4" presId="urn:microsoft.com/office/officeart/2018/2/layout/IconVerticalSolidList"/>
    <dgm:cxn modelId="{A1384DA8-EFB4-4C2F-A26D-23CD454042E9}" srcId="{86543C0E-217A-4D67-9A29-3AF60B9CC219}" destId="{A1CEF995-69FE-40A6-B004-02D1D32BEE61}" srcOrd="0" destOrd="0" parTransId="{9855D668-FE0A-4BEA-96C9-A4DB797902BD}" sibTransId="{481E85A0-69F7-4C8C-A22C-FD2E87ED60A6}"/>
    <dgm:cxn modelId="{C821F4A8-F40F-4E88-A2D6-BE00CF2380A0}" type="presOf" srcId="{30D0DC0C-0600-45BF-800B-6FDEC099149B}" destId="{42B1A990-C0EC-400C-BB75-8B8971763E04}" srcOrd="0" destOrd="1" presId="urn:microsoft.com/office/officeart/2018/2/layout/IconVerticalSolidList"/>
    <dgm:cxn modelId="{B73429D0-A51A-4D43-BEC6-B381BBF593FE}" type="presOf" srcId="{86543C0E-217A-4D67-9A29-3AF60B9CC219}" destId="{947E9E98-EEF9-4582-BBFB-81A2E4CC6250}" srcOrd="0" destOrd="0" presId="urn:microsoft.com/office/officeart/2018/2/layout/IconVerticalSolidList"/>
    <dgm:cxn modelId="{5CEF97D3-FA77-42B5-97C6-D508EFE7C453}" type="presOf" srcId="{38158ED6-328B-44C6-B02E-A53F332FE503}" destId="{BF560991-3A81-408C-A9C7-76B6ACCEF3E6}" srcOrd="0" destOrd="2" presId="urn:microsoft.com/office/officeart/2018/2/layout/IconVerticalSolidList"/>
    <dgm:cxn modelId="{076257F0-D225-4F38-9229-4718AF3B06EF}" srcId="{9BB414AB-7F6F-4721-9DE4-6C87ADA26881}" destId="{86543C0E-217A-4D67-9A29-3AF60B9CC219}" srcOrd="0" destOrd="0" parTransId="{56604DFB-9124-4545-A959-EBE777A416E9}" sibTransId="{9195B7DA-A470-43FE-A6A8-38D6DCC83707}"/>
    <dgm:cxn modelId="{766493FC-E29B-4D82-9D48-AB68457BDB89}" type="presOf" srcId="{8C92CF0E-0EC9-4CA8-A0AD-F3CF56ED1D9B}" destId="{BF560991-3A81-408C-A9C7-76B6ACCEF3E6}" srcOrd="0" destOrd="3" presId="urn:microsoft.com/office/officeart/2018/2/layout/IconVerticalSolidList"/>
    <dgm:cxn modelId="{0EFBEBFC-C9F6-46E7-8B8A-0FEE1151A349}" srcId="{86543C0E-217A-4D67-9A29-3AF60B9CC219}" destId="{F5883CDA-5F4E-48ED-9970-CC75342C282F}" srcOrd="1" destOrd="0" parTransId="{63700FD7-5D92-4DCC-ABBA-11C041BEAFEF}" sibTransId="{524E31EE-6E46-4868-8D8A-B00268E4E9ED}"/>
    <dgm:cxn modelId="{A91DA85A-26C9-4232-A0A6-2FA9D32AF784}" type="presParOf" srcId="{7F64AFB7-6E32-40AA-8EC8-FFF10EAAF2C2}" destId="{1453E116-E802-4C2A-A6F4-EED0184D0539}" srcOrd="0" destOrd="0" presId="urn:microsoft.com/office/officeart/2018/2/layout/IconVerticalSolidList"/>
    <dgm:cxn modelId="{B541C095-7D0D-4312-80B5-34875D531C97}" type="presParOf" srcId="{1453E116-E802-4C2A-A6F4-EED0184D0539}" destId="{69BFCBA9-5749-4BC7-A52B-768FC8398E08}" srcOrd="0" destOrd="0" presId="urn:microsoft.com/office/officeart/2018/2/layout/IconVerticalSolidList"/>
    <dgm:cxn modelId="{40CCDEC7-A86C-46F8-8826-ED17A4C74757}" type="presParOf" srcId="{1453E116-E802-4C2A-A6F4-EED0184D0539}" destId="{664790B3-9EB6-4BE7-9C05-96031112D81A}" srcOrd="1" destOrd="0" presId="urn:microsoft.com/office/officeart/2018/2/layout/IconVerticalSolidList"/>
    <dgm:cxn modelId="{A7996A03-EF26-4770-A576-7EF135E4EB66}" type="presParOf" srcId="{1453E116-E802-4C2A-A6F4-EED0184D0539}" destId="{B67B3C69-353C-491A-B0CE-F3E00748E9E6}" srcOrd="2" destOrd="0" presId="urn:microsoft.com/office/officeart/2018/2/layout/IconVerticalSolidList"/>
    <dgm:cxn modelId="{453FE4C4-5CDF-412C-ABA1-7BF5696C2050}" type="presParOf" srcId="{1453E116-E802-4C2A-A6F4-EED0184D0539}" destId="{947E9E98-EEF9-4582-BBFB-81A2E4CC6250}" srcOrd="3" destOrd="0" presId="urn:microsoft.com/office/officeart/2018/2/layout/IconVerticalSolidList"/>
    <dgm:cxn modelId="{968E0CAB-9C93-4D4C-8F79-27ADC9E32CBB}" type="presParOf" srcId="{1453E116-E802-4C2A-A6F4-EED0184D0539}" destId="{BF560991-3A81-408C-A9C7-76B6ACCEF3E6}" srcOrd="4" destOrd="0" presId="urn:microsoft.com/office/officeart/2018/2/layout/IconVerticalSolidList"/>
    <dgm:cxn modelId="{5D41A36B-ADD7-42AA-A528-DB7E7950BE53}" type="presParOf" srcId="{7F64AFB7-6E32-40AA-8EC8-FFF10EAAF2C2}" destId="{E42BD366-017C-4FED-919C-3465DB0224E4}" srcOrd="1" destOrd="0" presId="urn:microsoft.com/office/officeart/2018/2/layout/IconVerticalSolidList"/>
    <dgm:cxn modelId="{C170797E-2973-4D6E-9AEA-1131907E366F}" type="presParOf" srcId="{7F64AFB7-6E32-40AA-8EC8-FFF10EAAF2C2}" destId="{9FB05E87-D5B4-44CE-9C58-A7A577B25937}" srcOrd="2" destOrd="0" presId="urn:microsoft.com/office/officeart/2018/2/layout/IconVerticalSolidList"/>
    <dgm:cxn modelId="{517293DD-6C49-46C9-BCB1-8170F5AB09D9}" type="presParOf" srcId="{9FB05E87-D5B4-44CE-9C58-A7A577B25937}" destId="{B77E6557-C7FD-4F20-AD89-6A245F90A28C}" srcOrd="0" destOrd="0" presId="urn:microsoft.com/office/officeart/2018/2/layout/IconVerticalSolidList"/>
    <dgm:cxn modelId="{AF14DD76-A408-4FF8-BD7B-706634629D77}" type="presParOf" srcId="{9FB05E87-D5B4-44CE-9C58-A7A577B25937}" destId="{87E9FF26-216C-45B5-9C53-FBC7F58AFADD}" srcOrd="1" destOrd="0" presId="urn:microsoft.com/office/officeart/2018/2/layout/IconVerticalSolidList"/>
    <dgm:cxn modelId="{A28A10DC-74C9-4DAC-8C2B-9B53650EB0A9}" type="presParOf" srcId="{9FB05E87-D5B4-44CE-9C58-A7A577B25937}" destId="{54E3F6E2-C271-4A74-916D-F61750C01965}" srcOrd="2" destOrd="0" presId="urn:microsoft.com/office/officeart/2018/2/layout/IconVerticalSolidList"/>
    <dgm:cxn modelId="{63BC054B-F1A8-4F00-835F-DF3849537A29}" type="presParOf" srcId="{9FB05E87-D5B4-44CE-9C58-A7A577B25937}" destId="{225D28EB-D2DC-4668-948E-45EF330DDE5E}" srcOrd="3" destOrd="0" presId="urn:microsoft.com/office/officeart/2018/2/layout/IconVerticalSolidList"/>
    <dgm:cxn modelId="{7A1B980C-84F2-416A-B37C-A56EF1F90A00}" type="presParOf" srcId="{9FB05E87-D5B4-44CE-9C58-A7A577B25937}" destId="{42B1A990-C0EC-400C-BB75-8B8971763E0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BFCBA9-5749-4BC7-A52B-768FC8398E08}">
      <dsp:nvSpPr>
        <dsp:cNvPr id="0" name=""/>
        <dsp:cNvSpPr/>
      </dsp:nvSpPr>
      <dsp:spPr>
        <a:xfrm>
          <a:off x="0" y="637436"/>
          <a:ext cx="10972800" cy="1664447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4790B3-9EB6-4BE7-9C05-96031112D81A}">
      <dsp:nvSpPr>
        <dsp:cNvPr id="0" name=""/>
        <dsp:cNvSpPr/>
      </dsp:nvSpPr>
      <dsp:spPr>
        <a:xfrm>
          <a:off x="425457" y="1082880"/>
          <a:ext cx="773559" cy="773559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7E9E98-EEF9-4582-BBFB-81A2E4CC6250}">
      <dsp:nvSpPr>
        <dsp:cNvPr id="0" name=""/>
        <dsp:cNvSpPr/>
      </dsp:nvSpPr>
      <dsp:spPr>
        <a:xfrm>
          <a:off x="1345096" y="792570"/>
          <a:ext cx="4937760" cy="14064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852" tIns="148852" rIns="148852" bIns="14885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500" kern="1200"/>
            <a:t>I. </a:t>
          </a:r>
          <a:r>
            <a:rPr lang="es-MX" sz="2500" kern="1200" err="1"/>
            <a:t>Relational</a:t>
          </a:r>
          <a:r>
            <a:rPr lang="es-MX" sz="2500" kern="1200"/>
            <a:t> </a:t>
          </a:r>
          <a:r>
            <a:rPr lang="es-MX" sz="2500" kern="1200" err="1"/>
            <a:t>Database</a:t>
          </a:r>
          <a:r>
            <a:rPr lang="es-MX" sz="2500" kern="1200"/>
            <a:t> </a:t>
          </a:r>
          <a:r>
            <a:rPr lang="es-MX" sz="2500" kern="1200" err="1"/>
            <a:t>Modeling</a:t>
          </a:r>
          <a:r>
            <a:rPr lang="es-MX" sz="2500" kern="1200"/>
            <a:t> </a:t>
          </a:r>
          <a:endParaRPr lang="en-US" sz="2500" kern="1200"/>
        </a:p>
      </dsp:txBody>
      <dsp:txXfrm>
        <a:off x="1345096" y="792570"/>
        <a:ext cx="4937760" cy="1406472"/>
      </dsp:txXfrm>
    </dsp:sp>
    <dsp:sp modelId="{BF560991-3A81-408C-A9C7-76B6ACCEF3E6}">
      <dsp:nvSpPr>
        <dsp:cNvPr id="0" name=""/>
        <dsp:cNvSpPr/>
      </dsp:nvSpPr>
      <dsp:spPr>
        <a:xfrm>
          <a:off x="6563823" y="677267"/>
          <a:ext cx="4408976" cy="16370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852" tIns="148852" rIns="148852" bIns="148852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/>
            <a:t>1.1 </a:t>
          </a:r>
          <a:r>
            <a:rPr lang="es-MX" sz="1700" kern="1200" err="1"/>
            <a:t>Relational</a:t>
          </a:r>
          <a:r>
            <a:rPr lang="es-MX" sz="1700" kern="1200"/>
            <a:t> </a:t>
          </a:r>
          <a:r>
            <a:rPr lang="es-MX" sz="1700" kern="1200" err="1"/>
            <a:t>model</a:t>
          </a:r>
          <a:r>
            <a:rPr lang="es-MX" sz="1700" kern="1200"/>
            <a:t> </a:t>
          </a:r>
          <a:r>
            <a:rPr lang="es-MX" sz="1700" kern="1200" err="1"/>
            <a:t>basics</a:t>
          </a: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/>
            <a:t>1.2 </a:t>
          </a:r>
          <a:r>
            <a:rPr lang="es-MX" sz="1700" kern="1200" err="1"/>
            <a:t>Relational</a:t>
          </a:r>
          <a:r>
            <a:rPr lang="es-MX" sz="1700" kern="1200"/>
            <a:t> algebra</a:t>
          </a: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/>
            <a:t>1.3 </a:t>
          </a:r>
          <a:r>
            <a:rPr lang="es-MX" sz="1700" kern="1200" err="1"/>
            <a:t>Relational</a:t>
          </a:r>
          <a:r>
            <a:rPr lang="es-MX" sz="1700" kern="1200"/>
            <a:t> </a:t>
          </a:r>
          <a:r>
            <a:rPr lang="es-MX" sz="1700" kern="1200" err="1"/>
            <a:t>database</a:t>
          </a:r>
          <a:r>
            <a:rPr lang="es-MX" sz="1700" kern="1200"/>
            <a:t> </a:t>
          </a:r>
          <a:r>
            <a:rPr lang="es-MX" sz="1700" kern="1200" err="1"/>
            <a:t>design</a:t>
          </a: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/>
            <a:t>1.4 SQL </a:t>
          </a:r>
          <a:r>
            <a:rPr lang="es-MX" sz="1700" kern="1200" err="1"/>
            <a:t>basics</a:t>
          </a:r>
          <a:endParaRPr lang="en-US" sz="1700" kern="1200"/>
        </a:p>
      </dsp:txBody>
      <dsp:txXfrm>
        <a:off x="6563823" y="677267"/>
        <a:ext cx="4408976" cy="1637077"/>
      </dsp:txXfrm>
    </dsp:sp>
    <dsp:sp modelId="{B77E6557-C7FD-4F20-AD89-6A245F90A28C}">
      <dsp:nvSpPr>
        <dsp:cNvPr id="0" name=""/>
        <dsp:cNvSpPr/>
      </dsp:nvSpPr>
      <dsp:spPr>
        <a:xfrm>
          <a:off x="0" y="2640801"/>
          <a:ext cx="10972800" cy="140647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E9FF26-216C-45B5-9C53-FBC7F58AFADD}">
      <dsp:nvSpPr>
        <dsp:cNvPr id="0" name=""/>
        <dsp:cNvSpPr/>
      </dsp:nvSpPr>
      <dsp:spPr>
        <a:xfrm>
          <a:off x="425457" y="2969958"/>
          <a:ext cx="773559" cy="773559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5D28EB-D2DC-4668-948E-45EF330DDE5E}">
      <dsp:nvSpPr>
        <dsp:cNvPr id="0" name=""/>
        <dsp:cNvSpPr/>
      </dsp:nvSpPr>
      <dsp:spPr>
        <a:xfrm>
          <a:off x="1332801" y="2666582"/>
          <a:ext cx="5317868" cy="14064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852" tIns="148852" rIns="148852" bIns="14885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500" kern="1200"/>
            <a:t>II. </a:t>
          </a:r>
          <a:r>
            <a:rPr lang="es-MX" sz="2500" kern="1200" err="1"/>
            <a:t>Semistructured</a:t>
          </a:r>
          <a:r>
            <a:rPr lang="es-MX" sz="2500" kern="1200"/>
            <a:t> Data-</a:t>
          </a:r>
          <a:r>
            <a:rPr lang="es-MX" sz="2500" kern="1200" err="1"/>
            <a:t>model</a:t>
          </a:r>
          <a:r>
            <a:rPr lang="es-MX" sz="2500" kern="1200"/>
            <a:t> </a:t>
          </a:r>
          <a:r>
            <a:rPr lang="es-MX" sz="2500" kern="1200" err="1"/>
            <a:t>Basics</a:t>
          </a:r>
          <a:r>
            <a:rPr lang="es-MX" sz="2500" kern="1200"/>
            <a:t> </a:t>
          </a:r>
          <a:endParaRPr lang="en-US" sz="2500" kern="1200"/>
        </a:p>
      </dsp:txBody>
      <dsp:txXfrm>
        <a:off x="1332801" y="2666582"/>
        <a:ext cx="5317868" cy="1406472"/>
      </dsp:txXfrm>
    </dsp:sp>
    <dsp:sp modelId="{42B1A990-C0EC-400C-BB75-8B8971763E04}">
      <dsp:nvSpPr>
        <dsp:cNvPr id="0" name=""/>
        <dsp:cNvSpPr/>
      </dsp:nvSpPr>
      <dsp:spPr>
        <a:xfrm>
          <a:off x="6563823" y="2627355"/>
          <a:ext cx="4408976" cy="14064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852" tIns="148852" rIns="148852" bIns="148852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/>
            <a:t>2.1 </a:t>
          </a:r>
          <a:r>
            <a:rPr lang="es-MX" sz="1700" kern="1200" err="1"/>
            <a:t>The</a:t>
          </a:r>
          <a:r>
            <a:rPr lang="es-MX" sz="1700" kern="1200"/>
            <a:t> </a:t>
          </a:r>
          <a:r>
            <a:rPr lang="es-MX" sz="1700" kern="1200" err="1"/>
            <a:t>semistructured</a:t>
          </a:r>
          <a:r>
            <a:rPr lang="es-MX" sz="1700" kern="1200"/>
            <a:t> data-</a:t>
          </a:r>
          <a:r>
            <a:rPr lang="es-MX" sz="1700" kern="1200" err="1"/>
            <a:t>model</a:t>
          </a: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/>
            <a:t>2.2 </a:t>
          </a:r>
          <a:r>
            <a:rPr lang="es-MX" sz="1700" kern="1200" err="1"/>
            <a:t>Programming</a:t>
          </a:r>
          <a:r>
            <a:rPr lang="es-MX" sz="1700" kern="1200"/>
            <a:t> </a:t>
          </a:r>
          <a:r>
            <a:rPr lang="es-MX" sz="1700" kern="1200" err="1"/>
            <a:t>languages</a:t>
          </a:r>
          <a:r>
            <a:rPr lang="es-MX" sz="1700" kern="1200"/>
            <a:t> </a:t>
          </a:r>
          <a:r>
            <a:rPr lang="es-MX" sz="1700" kern="1200" err="1"/>
            <a:t>for</a:t>
          </a:r>
          <a:r>
            <a:rPr lang="es-MX" sz="1700" kern="1200"/>
            <a:t> XML</a:t>
          </a:r>
          <a:endParaRPr lang="en-US" sz="1700" kern="1200"/>
        </a:p>
      </dsp:txBody>
      <dsp:txXfrm>
        <a:off x="6563823" y="2627355"/>
        <a:ext cx="4408976" cy="14064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BFCBA9-5749-4BC7-A52B-768FC8398E08}">
      <dsp:nvSpPr>
        <dsp:cNvPr id="0" name=""/>
        <dsp:cNvSpPr/>
      </dsp:nvSpPr>
      <dsp:spPr>
        <a:xfrm>
          <a:off x="-186037" y="647701"/>
          <a:ext cx="10947400" cy="1849235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4790B3-9EB6-4BE7-9C05-96031112D81A}">
      <dsp:nvSpPr>
        <dsp:cNvPr id="0" name=""/>
        <dsp:cNvSpPr/>
      </dsp:nvSpPr>
      <dsp:spPr>
        <a:xfrm>
          <a:off x="102618" y="1159811"/>
          <a:ext cx="825015" cy="825015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7E9E98-EEF9-4582-BBFB-81A2E4CC6250}">
      <dsp:nvSpPr>
        <dsp:cNvPr id="0" name=""/>
        <dsp:cNvSpPr/>
      </dsp:nvSpPr>
      <dsp:spPr>
        <a:xfrm>
          <a:off x="1072459" y="822305"/>
          <a:ext cx="5315559" cy="15000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753" tIns="158753" rIns="158753" bIns="158753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300" kern="1200"/>
            <a:t>III. </a:t>
          </a:r>
          <a:r>
            <a:rPr lang="es-MX" sz="2300" kern="1200" err="1"/>
            <a:t>Database</a:t>
          </a:r>
          <a:r>
            <a:rPr lang="es-MX" sz="2300" kern="1200"/>
            <a:t> </a:t>
          </a:r>
          <a:r>
            <a:rPr lang="es-MX" sz="2300" kern="1200" err="1"/>
            <a:t>Systems</a:t>
          </a:r>
          <a:r>
            <a:rPr lang="es-MX" sz="2300" kern="1200"/>
            <a:t> </a:t>
          </a:r>
          <a:r>
            <a:rPr lang="es-MX" sz="2300" kern="1200" err="1"/>
            <a:t>Implementation</a:t>
          </a:r>
          <a:r>
            <a:rPr lang="es-MX" sz="2300" kern="1200"/>
            <a:t> </a:t>
          </a:r>
          <a:endParaRPr lang="en-US" sz="2300" kern="1200"/>
        </a:p>
      </dsp:txBody>
      <dsp:txXfrm>
        <a:off x="1072459" y="822305"/>
        <a:ext cx="5315559" cy="1500028"/>
      </dsp:txXfrm>
    </dsp:sp>
    <dsp:sp modelId="{BF560991-3A81-408C-A9C7-76B6ACCEF3E6}">
      <dsp:nvSpPr>
        <dsp:cNvPr id="0" name=""/>
        <dsp:cNvSpPr/>
      </dsp:nvSpPr>
      <dsp:spPr>
        <a:xfrm>
          <a:off x="6097360" y="660399"/>
          <a:ext cx="5036077" cy="18238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753" tIns="158753" rIns="158753" bIns="15875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/>
            <a:t>3.1 </a:t>
          </a:r>
          <a:r>
            <a:rPr lang="es-MX" sz="1600" kern="1200" err="1"/>
            <a:t>Index</a:t>
          </a:r>
          <a:r>
            <a:rPr lang="es-MX" sz="1600" kern="1200"/>
            <a:t> </a:t>
          </a:r>
          <a:r>
            <a:rPr lang="es-MX" sz="1600" kern="1200" err="1"/>
            <a:t>structures</a:t>
          </a:r>
          <a:endParaRPr lang="en-US" sz="1600" kern="120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/>
            <a:t>3.2 </a:t>
          </a:r>
          <a:r>
            <a:rPr lang="es-MX" sz="1600" kern="1200" err="1"/>
            <a:t>Query</a:t>
          </a:r>
          <a:r>
            <a:rPr lang="es-MX" sz="1600" kern="1200"/>
            <a:t> </a:t>
          </a:r>
          <a:r>
            <a:rPr lang="es-MX" sz="1600" kern="1200" err="1"/>
            <a:t>execution</a:t>
          </a:r>
          <a:endParaRPr lang="es-MX" sz="1600" kern="120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/>
            <a:t>3.3 </a:t>
          </a:r>
          <a:r>
            <a:rPr lang="es-MX" sz="1600" kern="1200" err="1"/>
            <a:t>Query</a:t>
          </a:r>
          <a:r>
            <a:rPr lang="es-MX" sz="1600" kern="1200"/>
            <a:t> </a:t>
          </a:r>
          <a:r>
            <a:rPr lang="es-MX" sz="1600" kern="1200" err="1"/>
            <a:t>Optimization</a:t>
          </a:r>
          <a:endParaRPr lang="es-MX" sz="1600" kern="120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/>
            <a:t>3.4 </a:t>
          </a:r>
          <a:r>
            <a:rPr lang="es-MX" sz="1600" kern="1200" err="1"/>
            <a:t>Concurrency</a:t>
          </a:r>
          <a:r>
            <a:rPr lang="es-MX" sz="1600" kern="1200"/>
            <a:t> control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/>
            <a:t>3.5 </a:t>
          </a:r>
          <a:r>
            <a:rPr lang="es-MX" sz="1600" kern="1200" err="1"/>
            <a:t>Transaction</a:t>
          </a:r>
          <a:r>
            <a:rPr lang="es-MX" sz="1600" kern="1200"/>
            <a:t> </a:t>
          </a:r>
          <a:r>
            <a:rPr lang="es-MX" sz="1600" kern="1200" err="1"/>
            <a:t>management</a:t>
          </a:r>
          <a:endParaRPr lang="es-MX" sz="1600" kern="1200"/>
        </a:p>
      </dsp:txBody>
      <dsp:txXfrm>
        <a:off x="6097360" y="660399"/>
        <a:ext cx="5036077" cy="1823839"/>
      </dsp:txXfrm>
    </dsp:sp>
    <dsp:sp modelId="{B77E6557-C7FD-4F20-AD89-6A245F90A28C}">
      <dsp:nvSpPr>
        <dsp:cNvPr id="0" name=""/>
        <dsp:cNvSpPr/>
      </dsp:nvSpPr>
      <dsp:spPr>
        <a:xfrm>
          <a:off x="-186037" y="2871944"/>
          <a:ext cx="10947400" cy="1500028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E9FF26-216C-45B5-9C53-FBC7F58AFADD}">
      <dsp:nvSpPr>
        <dsp:cNvPr id="0" name=""/>
        <dsp:cNvSpPr/>
      </dsp:nvSpPr>
      <dsp:spPr>
        <a:xfrm>
          <a:off x="140717" y="3234853"/>
          <a:ext cx="825015" cy="825015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5D28EB-D2DC-4668-948E-45EF330DDE5E}">
      <dsp:nvSpPr>
        <dsp:cNvPr id="0" name=""/>
        <dsp:cNvSpPr/>
      </dsp:nvSpPr>
      <dsp:spPr>
        <a:xfrm>
          <a:off x="1241703" y="2744936"/>
          <a:ext cx="4926330" cy="15000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753" tIns="158753" rIns="158753" bIns="15875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500" kern="1200"/>
            <a:t>IV </a:t>
          </a:r>
          <a:r>
            <a:rPr lang="es-MX" sz="2500" kern="1200" err="1"/>
            <a:t>Further</a:t>
          </a:r>
          <a:r>
            <a:rPr lang="es-MX" sz="2500" kern="1200"/>
            <a:t> </a:t>
          </a:r>
          <a:r>
            <a:rPr lang="es-MX" sz="2500" kern="1200" err="1"/>
            <a:t>topics</a:t>
          </a:r>
          <a:r>
            <a:rPr lang="es-MX" sz="2500" kern="1200"/>
            <a:t> </a:t>
          </a:r>
          <a:endParaRPr lang="en-US" sz="2500" kern="1200"/>
        </a:p>
      </dsp:txBody>
      <dsp:txXfrm>
        <a:off x="1241703" y="2744936"/>
        <a:ext cx="4926330" cy="1500028"/>
      </dsp:txXfrm>
    </dsp:sp>
    <dsp:sp modelId="{42B1A990-C0EC-400C-BB75-8B8971763E04}">
      <dsp:nvSpPr>
        <dsp:cNvPr id="0" name=""/>
        <dsp:cNvSpPr/>
      </dsp:nvSpPr>
      <dsp:spPr>
        <a:xfrm>
          <a:off x="6116172" y="2897339"/>
          <a:ext cx="4285148" cy="15000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753" tIns="158753" rIns="158753" bIns="158753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/>
            <a:t>4.1 </a:t>
          </a:r>
          <a:r>
            <a:rPr lang="es-MX" sz="1700" kern="1200" err="1"/>
            <a:t>Database</a:t>
          </a:r>
          <a:r>
            <a:rPr lang="es-MX" sz="1700" kern="1200"/>
            <a:t> </a:t>
          </a:r>
          <a:r>
            <a:rPr lang="es-MX" sz="1700" kern="1200" err="1"/>
            <a:t>Systems</a:t>
          </a:r>
          <a:r>
            <a:rPr lang="es-MX" sz="1700" kern="1200"/>
            <a:t> and </a:t>
          </a:r>
          <a:r>
            <a:rPr lang="es-MX" sz="1700" kern="1200" err="1"/>
            <a:t>the</a:t>
          </a:r>
          <a:r>
            <a:rPr lang="es-MX" sz="1700" kern="1200"/>
            <a:t> Internet</a:t>
          </a: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/>
            <a:t>4.2 Specialty </a:t>
          </a:r>
          <a:r>
            <a:rPr lang="es-MX" sz="1700" kern="1200" err="1"/>
            <a:t>databases</a:t>
          </a:r>
          <a:endParaRPr lang="es-MX" sz="1700" kern="1200"/>
        </a:p>
      </dsp:txBody>
      <dsp:txXfrm>
        <a:off x="6116172" y="2897339"/>
        <a:ext cx="4285148" cy="15000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D5E55-1DC0-49D2-9AE7-F9DEDE77BAD1}" type="datetimeFigureOut">
              <a:rPr lang="es-MX" smtClean="0"/>
              <a:t>08/01/2024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C28C8-C254-4E64-8404-1ECD6D6D6C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30258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D5E55-1DC0-49D2-9AE7-F9DEDE77BAD1}" type="datetimeFigureOut">
              <a:rPr lang="es-MX" smtClean="0"/>
              <a:t>08/01/2024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C28C8-C254-4E64-8404-1ECD6D6D6C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1331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D5E55-1DC0-49D2-9AE7-F9DEDE77BAD1}" type="datetimeFigureOut">
              <a:rPr lang="es-MX" smtClean="0"/>
              <a:t>08/01/2024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C28C8-C254-4E64-8404-1ECD6D6D6C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02526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D5E55-1DC0-49D2-9AE7-F9DEDE77BAD1}" type="datetimeFigureOut">
              <a:rPr lang="es-MX" smtClean="0"/>
              <a:t>08/01/2024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C28C8-C254-4E64-8404-1ECD6D6D6C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32425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D5E55-1DC0-49D2-9AE7-F9DEDE77BAD1}" type="datetimeFigureOut">
              <a:rPr lang="es-MX" smtClean="0"/>
              <a:t>08/01/2024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C28C8-C254-4E64-8404-1ECD6D6D6C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79857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D5E55-1DC0-49D2-9AE7-F9DEDE77BAD1}" type="datetimeFigureOut">
              <a:rPr lang="es-MX" smtClean="0"/>
              <a:t>08/01/2024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C28C8-C254-4E64-8404-1ECD6D6D6C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51626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D5E55-1DC0-49D2-9AE7-F9DEDE77BAD1}" type="datetimeFigureOut">
              <a:rPr lang="es-MX" smtClean="0"/>
              <a:t>08/01/2024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C28C8-C254-4E64-8404-1ECD6D6D6C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76885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D5E55-1DC0-49D2-9AE7-F9DEDE77BAD1}" type="datetimeFigureOut">
              <a:rPr lang="es-MX" smtClean="0"/>
              <a:t>08/01/2024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C28C8-C254-4E64-8404-1ECD6D6D6C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44883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D5E55-1DC0-49D2-9AE7-F9DEDE77BAD1}" type="datetimeFigureOut">
              <a:rPr lang="es-MX" smtClean="0"/>
              <a:t>08/01/2024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C28C8-C254-4E64-8404-1ECD6D6D6C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0832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D5E55-1DC0-49D2-9AE7-F9DEDE77BAD1}" type="datetimeFigureOut">
              <a:rPr lang="es-MX" smtClean="0"/>
              <a:t>08/01/2024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C28C8-C254-4E64-8404-1ECD6D6D6C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40595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D5E55-1DC0-49D2-9AE7-F9DEDE77BAD1}" type="datetimeFigureOut">
              <a:rPr lang="es-MX" smtClean="0"/>
              <a:t>08/01/2024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C28C8-C254-4E64-8404-1ECD6D6D6C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12786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4D5E55-1DC0-49D2-9AE7-F9DEDE77BAD1}" type="datetimeFigureOut">
              <a:rPr lang="es-MX" smtClean="0"/>
              <a:t>08/01/2024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9C28C8-C254-4E64-8404-1ECD6D6D6C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61500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ídeo 4" descr="Una pantalla de un video juego&#10;&#10;Descripción generada automáticamente">
            <a:extLst>
              <a:ext uri="{FF2B5EF4-FFF2-40B4-BE49-F238E27FC236}">
                <a16:creationId xmlns:a16="http://schemas.microsoft.com/office/drawing/2014/main" id="{72306A6D-E099-4900-A822-B355AF2A18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64619" y="1032783"/>
            <a:ext cx="10058400" cy="21070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MX">
                <a:solidFill>
                  <a:srgbClr val="FFFFFF"/>
                </a:solidFill>
              </a:rPr>
              <a:t>Data Base </a:t>
            </a:r>
            <a:r>
              <a:rPr lang="es-MX" err="1">
                <a:solidFill>
                  <a:srgbClr val="FFFFFF"/>
                </a:solidFill>
              </a:rPr>
              <a:t>Selected</a:t>
            </a:r>
            <a:r>
              <a:rPr lang="es-MX">
                <a:solidFill>
                  <a:srgbClr val="FFFFFF"/>
                </a:solidFill>
              </a:rPr>
              <a:t> </a:t>
            </a:r>
            <a:r>
              <a:rPr lang="es-MX" err="1">
                <a:solidFill>
                  <a:srgbClr val="FFFFFF"/>
                </a:solidFill>
              </a:rPr>
              <a:t>Topics</a:t>
            </a:r>
            <a:r>
              <a:rPr lang="es-MX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r"/>
            <a:r>
              <a:rPr lang="es-MX">
                <a:solidFill>
                  <a:srgbClr val="FFFFFF"/>
                </a:solidFill>
              </a:rPr>
              <a:t>Ing. María del Rosario Galeana Chávez</a:t>
            </a:r>
          </a:p>
        </p:txBody>
      </p:sp>
    </p:spTree>
    <p:extLst>
      <p:ext uri="{BB962C8B-B14F-4D97-AF65-F5344CB8AC3E}">
        <p14:creationId xmlns:p14="http://schemas.microsoft.com/office/powerpoint/2010/main" val="360624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5C8C24-ADF8-4EAE-88AA-B3AE4ECDC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sz="5400" b="1">
                <a:solidFill>
                  <a:srgbClr val="002060"/>
                </a:solidFill>
              </a:rPr>
              <a:t>Puntos que considerar</a:t>
            </a:r>
            <a:endParaRPr lang="es-ES" sz="5400" b="1">
              <a:solidFill>
                <a:srgbClr val="002060"/>
              </a:solidFill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AA1DD3-56AB-4A61-A071-CADF6E9A1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2" y="2055813"/>
            <a:ext cx="11264780" cy="4251960"/>
          </a:xfrm>
        </p:spPr>
        <p:txBody>
          <a:bodyPr>
            <a:normAutofit fontScale="92500" lnSpcReduction="10000"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Todas las entregas constarán de dos partes una será la revisión en una sesión presencial de </a:t>
            </a:r>
            <a:r>
              <a:rPr lang="es-ES" sz="1800" dirty="0"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20</a:t>
            </a:r>
            <a:r>
              <a:rPr lang="es-ES" sz="1800" dirty="0">
                <a:effectLst/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 MIN, y la otra será la entrega de la documentación en la plataforma </a:t>
            </a:r>
            <a:r>
              <a:rPr lang="es-ES" sz="1800" dirty="0" err="1">
                <a:effectLst/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Teams</a:t>
            </a:r>
            <a:r>
              <a:rPr lang="es-ES" sz="1800" dirty="0">
                <a:effectLst/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Verificar muy bien cada uno de los puntos anteriores la falta o ausencia de alguno de los elementos descontará puntos de la evaluación, deben ir en el orden establecido.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La calificación del Proyecto está conformada una parte por el trabajo en equipo y otra por el trabajo individual de cada integrante, por ende puede existir diferencia de calificación.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inherit"/>
                <a:ea typeface="Calibri" panose="020F0502020204030204" pitchFamily="34" charset="0"/>
                <a:cs typeface="Segoe UI" panose="020B0502040204020203" pitchFamily="34" charset="0"/>
              </a:rPr>
              <a:t>El documento debe ser enviado en un formato .PDF con la siguiente nomenclatura </a:t>
            </a:r>
            <a:r>
              <a:rPr lang="es-ES" sz="1800" i="1" dirty="0">
                <a:effectLst/>
                <a:highlight>
                  <a:srgbClr val="00FFFF"/>
                </a:highlight>
                <a:latin typeface="inherit"/>
                <a:ea typeface="Calibri" panose="020F0502020204030204" pitchFamily="34" charset="0"/>
                <a:cs typeface="Segoe UI" panose="020B0502040204020203" pitchFamily="34" charset="0"/>
              </a:rPr>
              <a:t>#AVANCE_</a:t>
            </a:r>
            <a:r>
              <a:rPr lang="es-ES" sz="1800" dirty="0">
                <a:effectLst/>
                <a:highlight>
                  <a:srgbClr val="00FFFF"/>
                </a:highlight>
                <a:latin typeface="inherit"/>
                <a:ea typeface="Calibri" panose="020F0502020204030204" pitchFamily="34" charset="0"/>
                <a:cs typeface="Segoe UI" panose="020B0502040204020203" pitchFamily="34" charset="0"/>
              </a:rPr>
              <a:t>AV_Documentación_EQUIPO</a:t>
            </a:r>
            <a:r>
              <a:rPr lang="es-ES" sz="1800" i="1" dirty="0">
                <a:effectLst/>
                <a:highlight>
                  <a:srgbClr val="00FFFF"/>
                </a:highlight>
                <a:latin typeface="inherit"/>
                <a:ea typeface="Calibri" panose="020F0502020204030204" pitchFamily="34" charset="0"/>
                <a:cs typeface="Segoe UI" panose="020B0502040204020203" pitchFamily="34" charset="0"/>
              </a:rPr>
              <a:t>_#.</a:t>
            </a:r>
            <a:r>
              <a:rPr lang="es-ES" sz="1800" dirty="0">
                <a:effectLst/>
                <a:highlight>
                  <a:srgbClr val="00FFFF"/>
                </a:highlight>
                <a:latin typeface="inherit"/>
                <a:ea typeface="Calibri" panose="020F0502020204030204" pitchFamily="34" charset="0"/>
                <a:cs typeface="Segoe UI" panose="020B0502040204020203" pitchFamily="34" charset="0"/>
              </a:rPr>
              <a:t>PDF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Solo un integrante será designado para la entrega de la misma en plataforma.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Anexar las imágenes del funcionamiento del sistema, si es que aplica.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No sé aceptan entregas retrasadas (Entrega Final)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inherit"/>
                <a:ea typeface="Calibri" panose="020F0502020204030204" pitchFamily="34" charset="0"/>
                <a:cs typeface="Times New Roman" panose="02020603050405020304" pitchFamily="18" charset="0"/>
              </a:rPr>
              <a:t>En breve proporcionaré las fechas de entrega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es-MX" sz="2200" dirty="0"/>
          </a:p>
        </p:txBody>
      </p:sp>
    </p:spTree>
    <p:extLst>
      <p:ext uri="{BB962C8B-B14F-4D97-AF65-F5344CB8AC3E}">
        <p14:creationId xmlns:p14="http://schemas.microsoft.com/office/powerpoint/2010/main" val="2969460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F5E2BED-B6F2-4F2A-BC41-858425512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804" y="589948"/>
            <a:ext cx="4808862" cy="719328"/>
          </a:xfrm>
        </p:spPr>
        <p:txBody>
          <a:bodyPr anchor="b">
            <a:normAutofit/>
          </a:bodyPr>
          <a:lstStyle/>
          <a:p>
            <a:r>
              <a:rPr lang="es-MX" sz="4000" b="1">
                <a:solidFill>
                  <a:srgbClr val="002060"/>
                </a:solidFill>
              </a:rPr>
              <a:t>Temas de Exposición </a:t>
            </a:r>
            <a:endParaRPr lang="es-MX" sz="4000" b="1">
              <a:solidFill>
                <a:srgbClr val="002060"/>
              </a:solidFill>
              <a:cs typeface="Calibri Light"/>
            </a:endParaRP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C674B0-9615-4024-98DE-5B40E4776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378" y="3026288"/>
            <a:ext cx="4223868" cy="2881114"/>
          </a:xfrm>
        </p:spPr>
        <p:txBody>
          <a:bodyPr anchor="t">
            <a:normAutofit/>
          </a:bodyPr>
          <a:lstStyle/>
          <a:p>
            <a:r>
              <a:rPr lang="es-ES" sz="2000" dirty="0"/>
              <a:t>40 minutos de exposición mínimo</a:t>
            </a:r>
          </a:p>
          <a:p>
            <a:r>
              <a:rPr lang="es-ES" sz="2000" dirty="0"/>
              <a:t>Envío por correo 2 clases antes 60%</a:t>
            </a:r>
            <a:endParaRPr lang="es-ES" sz="2000" dirty="0">
              <a:cs typeface="Calibri"/>
            </a:endParaRPr>
          </a:p>
          <a:p>
            <a:r>
              <a:rPr lang="es-ES" sz="2000" dirty="0"/>
              <a:t>Ejemplo y ejercicio(s) en clase</a:t>
            </a: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0BE8BE7B-3234-4774-AA99-8D2E411D5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165493"/>
              </p:ext>
            </p:extLst>
          </p:nvPr>
        </p:nvGraphicFramePr>
        <p:xfrm>
          <a:off x="5114635" y="1380744"/>
          <a:ext cx="6357985" cy="4097257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942199">
                  <a:extLst>
                    <a:ext uri="{9D8B030D-6E8A-4147-A177-3AD203B41FA5}">
                      <a16:colId xmlns:a16="http://schemas.microsoft.com/office/drawing/2014/main" val="2491319248"/>
                    </a:ext>
                  </a:extLst>
                </a:gridCol>
                <a:gridCol w="908611">
                  <a:extLst>
                    <a:ext uri="{9D8B030D-6E8A-4147-A177-3AD203B41FA5}">
                      <a16:colId xmlns:a16="http://schemas.microsoft.com/office/drawing/2014/main" val="428758189"/>
                    </a:ext>
                  </a:extLst>
                </a:gridCol>
                <a:gridCol w="1073767">
                  <a:extLst>
                    <a:ext uri="{9D8B030D-6E8A-4147-A177-3AD203B41FA5}">
                      <a16:colId xmlns:a16="http://schemas.microsoft.com/office/drawing/2014/main" val="2333546338"/>
                    </a:ext>
                  </a:extLst>
                </a:gridCol>
                <a:gridCol w="1433408">
                  <a:extLst>
                    <a:ext uri="{9D8B030D-6E8A-4147-A177-3AD203B41FA5}">
                      <a16:colId xmlns:a16="http://schemas.microsoft.com/office/drawing/2014/main" val="3212807395"/>
                    </a:ext>
                  </a:extLst>
                </a:gridCol>
              </a:tblGrid>
              <a:tr h="310478">
                <a:tc>
                  <a:txBody>
                    <a:bodyPr/>
                    <a:lstStyle/>
                    <a:p>
                      <a:pPr algn="ctr"/>
                      <a:r>
                        <a:rPr lang="es-MX" sz="1300" b="1" cap="none" spc="0">
                          <a:solidFill>
                            <a:schemeClr val="tx1"/>
                          </a:solidFill>
                        </a:rPr>
                        <a:t>Tema</a:t>
                      </a:r>
                      <a:endParaRPr lang="es-ES" sz="1300" b="1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45011" marT="18005" marB="135034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300" b="1" cap="none" spc="0">
                          <a:solidFill>
                            <a:schemeClr val="tx1"/>
                          </a:solidFill>
                        </a:rPr>
                        <a:t>Fecha</a:t>
                      </a:r>
                      <a:endParaRPr lang="es-ES" sz="1300" b="1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45011" marT="18005" marB="135034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300" b="1" cap="none" spc="0">
                          <a:solidFill>
                            <a:schemeClr val="tx1"/>
                          </a:solidFill>
                        </a:rPr>
                        <a:t>Participantes</a:t>
                      </a:r>
                      <a:endParaRPr lang="es-ES" sz="1300" b="1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45011" marT="18005" marB="135034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300" b="1" cap="none" spc="0">
                          <a:solidFill>
                            <a:schemeClr val="tx1"/>
                          </a:solidFill>
                        </a:rPr>
                        <a:t>Nombres integrantes</a:t>
                      </a:r>
                      <a:endParaRPr lang="es-ES" sz="1300" b="1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45011" marT="18005" marB="135034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574065"/>
                  </a:ext>
                </a:extLst>
              </a:tr>
              <a:tr h="837704">
                <a:tc>
                  <a:txBody>
                    <a:bodyPr/>
                    <a:lstStyle/>
                    <a:p>
                      <a:r>
                        <a:rPr lang="es-MX" sz="1100" b="1" dirty="0">
                          <a:latin typeface="+mn-lt"/>
                        </a:rPr>
                        <a:t>1.4.5 Operadores</a:t>
                      </a:r>
                      <a:r>
                        <a:rPr lang="es-MX" sz="1100" b="1" baseline="0" dirty="0">
                          <a:latin typeface="+mn-lt"/>
                        </a:rPr>
                        <a:t> de agregación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s-MX" sz="1100" baseline="0" dirty="0" err="1">
                          <a:latin typeface="+mn-lt"/>
                        </a:rPr>
                        <a:t>Grouping</a:t>
                      </a:r>
                      <a:endParaRPr lang="es-MX" sz="1100" baseline="0" dirty="0">
                        <a:latin typeface="+mn-lt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s-MX" sz="1100" baseline="0" dirty="0">
                          <a:latin typeface="+mn-lt"/>
                        </a:rPr>
                        <a:t>Ejemplos </a:t>
                      </a:r>
                      <a:endParaRPr lang="es-MX" sz="1100" dirty="0">
                        <a:latin typeface="+mn-lt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 marL="0" marR="45011" marT="18005" marB="1350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4</a:t>
                      </a:r>
                    </a:p>
                  </a:txBody>
                  <a:tcPr marL="0" marR="45011" marT="18005" marB="13503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45011" marT="18005" marB="1350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235754"/>
                  </a:ext>
                </a:extLst>
              </a:tr>
              <a:tr h="848407">
                <a:tc>
                  <a:txBody>
                    <a:bodyPr/>
                    <a:lstStyle/>
                    <a:p>
                      <a:r>
                        <a:rPr lang="es-MX" sz="1100" b="1" dirty="0">
                          <a:latin typeface="+mn-lt"/>
                        </a:rPr>
                        <a:t>1.4.7</a:t>
                      </a:r>
                      <a:r>
                        <a:rPr lang="es-MX" sz="1100" b="1" baseline="0" dirty="0">
                          <a:latin typeface="+mn-lt"/>
                        </a:rPr>
                        <a:t> Clausula </a:t>
                      </a:r>
                      <a:r>
                        <a:rPr lang="es-MX" sz="1100" b="1" baseline="0" dirty="0" err="1">
                          <a:latin typeface="+mn-lt"/>
                        </a:rPr>
                        <a:t>Having</a:t>
                      </a:r>
                      <a:r>
                        <a:rPr lang="es-MX" sz="1100" b="1" baseline="0" dirty="0">
                          <a:latin typeface="+mn-lt"/>
                        </a:rPr>
                        <a:t>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s-MX" sz="1100" baseline="0" dirty="0">
                          <a:latin typeface="+mn-lt"/>
                        </a:rPr>
                        <a:t>Transacciones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s-MX" sz="1100" baseline="0" dirty="0">
                          <a:latin typeface="+mn-lt"/>
                        </a:rPr>
                        <a:t>Estados de las transacciones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s-MX" sz="1100" dirty="0">
                        <a:latin typeface="+mn-lt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 marL="0" marR="45011" marT="18005" marB="1350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4</a:t>
                      </a:r>
                    </a:p>
                  </a:txBody>
                  <a:tcPr marL="0" marR="45011" marT="18005" marB="13503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dirty="0"/>
                    </a:p>
                  </a:txBody>
                  <a:tcPr marL="0" marR="45011" marT="18005" marB="1350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651173"/>
                  </a:ext>
                </a:extLst>
              </a:tr>
              <a:tr h="848407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 Estructura de índices </a:t>
                      </a:r>
                    </a:p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Estructura básica de índices </a:t>
                      </a:r>
                    </a:p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B- </a:t>
                      </a:r>
                      <a:r>
                        <a:rPr lang="es-E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Trees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Tablas Hash</a:t>
                      </a:r>
                    </a:p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Índices multidimensionales </a:t>
                      </a:r>
                    </a:p>
                  </a:txBody>
                  <a:tcPr marL="7620" marR="7620" marT="7620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1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45011" marT="18005" marB="1350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cap="none" spc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45011" marT="18005" marB="13503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dirty="0"/>
                    </a:p>
                  </a:txBody>
                  <a:tcPr marL="0" marR="45011" marT="18005" marB="1350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792650"/>
                  </a:ext>
                </a:extLst>
              </a:tr>
              <a:tr h="848407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 Ejecución de consultas</a:t>
                      </a:r>
                    </a:p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s-E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Scanning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s-E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Hashing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s-E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Shorting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s-E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Indexing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r>
                        <a:rPr lang="es-E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7620" marR="7620" marT="7620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1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45011" marT="18005" marB="1350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cap="none" spc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45011" marT="18005" marB="13503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dirty="0"/>
                    </a:p>
                  </a:txBody>
                  <a:tcPr marL="0" marR="45011" marT="18005" marB="1350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657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638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F5E2BED-B6F2-4F2A-BC41-858425512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804" y="589948"/>
            <a:ext cx="4808862" cy="719328"/>
          </a:xfrm>
        </p:spPr>
        <p:txBody>
          <a:bodyPr anchor="b">
            <a:normAutofit/>
          </a:bodyPr>
          <a:lstStyle/>
          <a:p>
            <a:r>
              <a:rPr lang="es-MX" sz="4000" b="1">
                <a:solidFill>
                  <a:srgbClr val="002060"/>
                </a:solidFill>
              </a:rPr>
              <a:t>Temas de Exposición </a:t>
            </a:r>
            <a:endParaRPr lang="es-MX" sz="4000" b="1">
              <a:solidFill>
                <a:srgbClr val="002060"/>
              </a:solidFill>
              <a:cs typeface="Calibri Light"/>
            </a:endParaRP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C674B0-9615-4024-98DE-5B40E4776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378" y="3026288"/>
            <a:ext cx="4223868" cy="2881114"/>
          </a:xfrm>
        </p:spPr>
        <p:txBody>
          <a:bodyPr anchor="t">
            <a:normAutofit/>
          </a:bodyPr>
          <a:lstStyle/>
          <a:p>
            <a:r>
              <a:rPr lang="es-ES" sz="2000" dirty="0"/>
              <a:t>40 minutos de exposición mínimo</a:t>
            </a:r>
          </a:p>
          <a:p>
            <a:r>
              <a:rPr lang="es-ES" sz="2000" dirty="0"/>
              <a:t>Envío por correo 2 clases antes 60%</a:t>
            </a:r>
            <a:endParaRPr lang="es-ES" sz="2000" dirty="0">
              <a:cs typeface="Calibri"/>
            </a:endParaRPr>
          </a:p>
          <a:p>
            <a:r>
              <a:rPr lang="es-ES" sz="2000" dirty="0"/>
              <a:t>Ejemplo y ejercicio(s) en clase</a:t>
            </a: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0BE8BE7B-3234-4774-AA99-8D2E411D5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697018"/>
              </p:ext>
            </p:extLst>
          </p:nvPr>
        </p:nvGraphicFramePr>
        <p:xfrm>
          <a:off x="5264728" y="1149835"/>
          <a:ext cx="6357987" cy="4911278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942199">
                  <a:extLst>
                    <a:ext uri="{9D8B030D-6E8A-4147-A177-3AD203B41FA5}">
                      <a16:colId xmlns:a16="http://schemas.microsoft.com/office/drawing/2014/main" val="2491319248"/>
                    </a:ext>
                  </a:extLst>
                </a:gridCol>
                <a:gridCol w="908611">
                  <a:extLst>
                    <a:ext uri="{9D8B030D-6E8A-4147-A177-3AD203B41FA5}">
                      <a16:colId xmlns:a16="http://schemas.microsoft.com/office/drawing/2014/main" val="428758189"/>
                    </a:ext>
                  </a:extLst>
                </a:gridCol>
                <a:gridCol w="1073768">
                  <a:extLst>
                    <a:ext uri="{9D8B030D-6E8A-4147-A177-3AD203B41FA5}">
                      <a16:colId xmlns:a16="http://schemas.microsoft.com/office/drawing/2014/main" val="2333546338"/>
                    </a:ext>
                  </a:extLst>
                </a:gridCol>
                <a:gridCol w="1433409">
                  <a:extLst>
                    <a:ext uri="{9D8B030D-6E8A-4147-A177-3AD203B41FA5}">
                      <a16:colId xmlns:a16="http://schemas.microsoft.com/office/drawing/2014/main" val="3212807395"/>
                    </a:ext>
                  </a:extLst>
                </a:gridCol>
              </a:tblGrid>
              <a:tr h="310478">
                <a:tc>
                  <a:txBody>
                    <a:bodyPr/>
                    <a:lstStyle/>
                    <a:p>
                      <a:pPr algn="ctr"/>
                      <a:r>
                        <a:rPr lang="es-MX" sz="1300" b="1" cap="none" spc="0">
                          <a:solidFill>
                            <a:schemeClr val="tx1"/>
                          </a:solidFill>
                        </a:rPr>
                        <a:t>Tema</a:t>
                      </a:r>
                      <a:endParaRPr lang="es-ES" sz="1300" b="1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45011" marT="18005" marB="135034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300" b="1" cap="none" spc="0">
                          <a:solidFill>
                            <a:schemeClr val="tx1"/>
                          </a:solidFill>
                        </a:rPr>
                        <a:t>Fecha</a:t>
                      </a:r>
                      <a:endParaRPr lang="es-ES" sz="1300" b="1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45011" marT="18005" marB="135034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300" b="1" cap="none" spc="0">
                          <a:solidFill>
                            <a:schemeClr val="tx1"/>
                          </a:solidFill>
                        </a:rPr>
                        <a:t>Participantes</a:t>
                      </a:r>
                      <a:endParaRPr lang="es-ES" sz="1300" b="1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45011" marT="18005" marB="135034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300" b="1" cap="none" spc="0">
                          <a:solidFill>
                            <a:schemeClr val="tx1"/>
                          </a:solidFill>
                        </a:rPr>
                        <a:t>Nombres integrantes</a:t>
                      </a:r>
                      <a:endParaRPr lang="es-ES" sz="1300" b="1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45011" marT="18005" marB="135034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574065"/>
                  </a:ext>
                </a:extLst>
              </a:tr>
              <a:tr h="687881">
                <a:tc>
                  <a:txBody>
                    <a:bodyPr/>
                    <a:lstStyle/>
                    <a:p>
                      <a:r>
                        <a:rPr lang="es-MX" sz="1100" b="1" cap="none" spc="0" dirty="0">
                          <a:solidFill>
                            <a:schemeClr val="tx1"/>
                          </a:solidFill>
                        </a:rPr>
                        <a:t>3.3 Optimización de consultas </a:t>
                      </a:r>
                      <a:endParaRPr lang="es-MX" sz="11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s-MX" sz="1100" cap="none" spc="0" dirty="0">
                          <a:solidFill>
                            <a:schemeClr val="tx1"/>
                          </a:solidFill>
                        </a:rPr>
                        <a:t>Leyes algebraicas para mejorar plan de consultas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s-MX" sz="1100" cap="none" spc="0" dirty="0">
                          <a:solidFill>
                            <a:schemeClr val="tx1"/>
                          </a:solidFill>
                        </a:rPr>
                        <a:t>Estimación de costo de operaciones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s-MX" sz="1100" cap="none" spc="0" dirty="0">
                          <a:solidFill>
                            <a:schemeClr val="tx1"/>
                          </a:solidFill>
                        </a:rPr>
                        <a:t>Selección de planes basada en costos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s-MX" sz="1100" cap="none" spc="0" dirty="0">
                          <a:solidFill>
                            <a:schemeClr val="tx1"/>
                          </a:solidFill>
                        </a:rPr>
                        <a:t>Orden de uniones</a:t>
                      </a:r>
                    </a:p>
                  </a:txBody>
                  <a:tcPr marL="0" marR="45011" marT="18005" marB="1350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1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45011" marT="18005" marB="1350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cap="none" spc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45011" marT="18005" marB="13503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sz="1100" b="0" i="0" u="none" strike="noStrike" cap="none" spc="0" noProof="0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0" marR="45011" marT="18005" marB="1350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790567"/>
                  </a:ext>
                </a:extLst>
              </a:tr>
              <a:tr h="687881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 Control de concurrencia </a:t>
                      </a:r>
                    </a:p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Programaciones seriales y </a:t>
                      </a:r>
                      <a:r>
                        <a:rPr lang="es-MX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serializables</a:t>
                      </a:r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Forzar la </a:t>
                      </a:r>
                      <a:r>
                        <a:rPr lang="es-MX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serialización</a:t>
                      </a:r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mediante bloqueos</a:t>
                      </a:r>
                    </a:p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Sistemas de cierre con varios modos de bloqueos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s-ES" sz="11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45011" marT="18005" marB="1350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cap="none" spc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45011" marT="18005" marB="13503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dirty="0"/>
                    </a:p>
                  </a:txBody>
                  <a:tcPr marL="0" marR="45011" marT="18005" marB="1350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345940"/>
                  </a:ext>
                </a:extLst>
              </a:tr>
              <a:tr h="687881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2.1 Modelo de datos semiestructurado</a:t>
                      </a:r>
                      <a:endParaRPr lang="es-E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171450" lvl="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s" sz="1100" b="0" i="0" u="none" strike="noStrike" noProof="0" dirty="0">
                          <a:effectLst/>
                          <a:latin typeface="Calibri"/>
                        </a:rPr>
                        <a:t>Datos semiestructurados XML
Definiciones de tipo de documento (DTD)
Esquema XML</a:t>
                      </a:r>
                      <a:endParaRPr lang="es-ES" dirty="0">
                        <a:latin typeface="Calibri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1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45011" marT="18005" marB="1350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cap="none" spc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45011" marT="18005" marB="13503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1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45011" marT="18005" marB="1350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1069014"/>
                  </a:ext>
                </a:extLst>
              </a:tr>
              <a:tr h="687881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 Lenguajes de programación para XML</a:t>
                      </a:r>
                    </a:p>
                    <a:p>
                      <a:pPr marL="171450" lvl="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s" sz="1100" b="0" i="0" u="none" strike="noStrike" noProof="0" dirty="0">
                          <a:effectLst/>
                          <a:latin typeface="Calibri"/>
                        </a:rPr>
                        <a:t>XPath</a:t>
                      </a:r>
                    </a:p>
                    <a:p>
                      <a:pPr marL="171450" lvl="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s" sz="1100" b="0" i="0" u="none" strike="noStrike" noProof="0" dirty="0">
                          <a:effectLst/>
                          <a:latin typeface="Calibri"/>
                        </a:rPr>
                        <a:t>XQuery</a:t>
                      </a:r>
                    </a:p>
                    <a:p>
                      <a:pPr marL="171450" lvl="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s" sz="1100" b="0" i="0" u="none" strike="noStrike" noProof="0" dirty="0">
                          <a:effectLst/>
                          <a:latin typeface="Calibri"/>
                        </a:rPr>
                        <a:t>Lenguaje de hoja de estilo extensible</a:t>
                      </a:r>
                      <a:endParaRPr lang="es" dirty="0">
                        <a:latin typeface="Calibri"/>
                      </a:endParaRPr>
                    </a:p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s-E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7620" marR="7620" marT="7620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1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45011" marT="18005" marB="1350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cap="none" spc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45011" marT="18005" marB="13503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1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45011" marT="18005" marB="1350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8270"/>
                  </a:ext>
                </a:extLst>
              </a:tr>
              <a:tr h="687881">
                <a:tc>
                  <a:txBody>
                    <a:bodyPr/>
                    <a:lstStyle/>
                    <a:p>
                      <a:r>
                        <a:rPr lang="es-MX" sz="1100" b="1" cap="none" spc="0" dirty="0">
                          <a:solidFill>
                            <a:schemeClr val="tx1"/>
                          </a:solidFill>
                        </a:rPr>
                        <a:t>4.2 Bases de datos especiales</a:t>
                      </a:r>
                      <a:endParaRPr lang="es-MX" sz="11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s" sz="1100" b="0" i="0" u="none" strike="noStrike" cap="none" spc="0" noProof="0" dirty="0">
                          <a:latin typeface="Calibri"/>
                        </a:rPr>
                        <a:t>Base de datos orientada a objetos
Base de datos basada en lógica
Base de datos geográfica</a:t>
                      </a:r>
                      <a:endParaRPr lang="es-MX" dirty="0">
                        <a:latin typeface="Calibri"/>
                      </a:endParaRPr>
                    </a:p>
                  </a:txBody>
                  <a:tcPr marL="0" marR="45011" marT="18005" marB="1350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1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45011" marT="18005" marB="1350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MX" sz="1100" cap="none" spc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45011" marT="18005" marB="13503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1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45011" marT="18005" marB="1350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130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9235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601520-983E-4788-B878-A3467D6B2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>
                <a:solidFill>
                  <a:srgbClr val="002060"/>
                </a:solidFill>
              </a:rPr>
              <a:t>Bibliografía </a:t>
            </a:r>
            <a:endParaRPr lang="es-ES" b="1" dirty="0">
              <a:solidFill>
                <a:srgbClr val="002060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C78A0D-D564-4D0E-9BBB-176948D30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es-ES" sz="1800" b="0" i="0" u="none" strike="noStrike" baseline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r>
              <a:rPr lang="es-MX" sz="1800" b="0" i="0" u="none" strike="noStrike" baseline="0" dirty="0">
                <a:solidFill>
                  <a:srgbClr val="000000"/>
                </a:solidFill>
              </a:rPr>
              <a:t>Date, C.J. (2001). </a:t>
            </a:r>
            <a:r>
              <a:rPr lang="es-MX" sz="1800" b="0" i="1" u="none" strike="noStrike" baseline="0" dirty="0">
                <a:solidFill>
                  <a:srgbClr val="000000"/>
                </a:solidFill>
              </a:rPr>
              <a:t>Introducción a los Sistemas de Bases de Datos </a:t>
            </a:r>
            <a:r>
              <a:rPr lang="es-MX" sz="1800" b="0" i="0" u="none" strike="noStrike" baseline="0" dirty="0">
                <a:solidFill>
                  <a:srgbClr val="000000"/>
                </a:solidFill>
              </a:rPr>
              <a:t>(7</a:t>
            </a:r>
            <a:r>
              <a:rPr lang="es-MX" sz="1800" b="0" i="0" u="none" strike="noStrike" baseline="30000" dirty="0">
                <a:solidFill>
                  <a:srgbClr val="000000"/>
                </a:solidFill>
              </a:rPr>
              <a:t>a </a:t>
            </a:r>
            <a:r>
              <a:rPr lang="es-MX" sz="1800" b="0" i="0" u="none" strike="noStrike" baseline="0" dirty="0">
                <a:solidFill>
                  <a:srgbClr val="000000"/>
                </a:solidFill>
              </a:rPr>
              <a:t>Ed.)</a:t>
            </a:r>
            <a:r>
              <a:rPr lang="es-MX" sz="1800" b="0" i="1" u="none" strike="noStrike" baseline="0" dirty="0">
                <a:solidFill>
                  <a:srgbClr val="000000"/>
                </a:solidFill>
              </a:rPr>
              <a:t>. </a:t>
            </a:r>
            <a:r>
              <a:rPr lang="es-MX" sz="1800" b="0" i="0" u="none" strike="noStrike" baseline="0" dirty="0">
                <a:solidFill>
                  <a:srgbClr val="000000"/>
                </a:solidFill>
              </a:rPr>
              <a:t>México: Ed. Pearson Educación de México. ISBN: 9684444192 </a:t>
            </a:r>
          </a:p>
          <a:p>
            <a:pPr algn="just"/>
            <a:r>
              <a:rPr lang="es-MX" sz="1800" b="0" i="0" u="none" strike="noStrike" baseline="0" dirty="0" err="1">
                <a:solidFill>
                  <a:srgbClr val="000000"/>
                </a:solidFill>
              </a:rPr>
              <a:t>Elmasri</a:t>
            </a:r>
            <a:r>
              <a:rPr lang="es-MX" sz="1800" b="0" i="0" u="none" strike="noStrike" baseline="0" dirty="0">
                <a:solidFill>
                  <a:srgbClr val="000000"/>
                </a:solidFill>
              </a:rPr>
              <a:t> R., </a:t>
            </a:r>
            <a:r>
              <a:rPr lang="es-MX" sz="1800" b="0" i="0" u="none" strike="noStrike" baseline="0" dirty="0" err="1">
                <a:solidFill>
                  <a:srgbClr val="000000"/>
                </a:solidFill>
              </a:rPr>
              <a:t>Navathe</a:t>
            </a:r>
            <a:r>
              <a:rPr lang="es-MX" sz="1800" b="0" i="0" u="none" strike="noStrike" baseline="0" dirty="0">
                <a:solidFill>
                  <a:srgbClr val="000000"/>
                </a:solidFill>
              </a:rPr>
              <a:t> S. B. (2007). </a:t>
            </a:r>
            <a:r>
              <a:rPr lang="es-MX" sz="1800" b="0" i="1" u="none" strike="noStrike" baseline="0" dirty="0">
                <a:solidFill>
                  <a:srgbClr val="000000"/>
                </a:solidFill>
              </a:rPr>
              <a:t>Fundamentos de Sistemas de Bases de Datos </a:t>
            </a:r>
            <a:r>
              <a:rPr lang="es-MX" sz="1800" b="0" i="0" u="none" strike="noStrike" baseline="0" dirty="0">
                <a:solidFill>
                  <a:srgbClr val="000000"/>
                </a:solidFill>
              </a:rPr>
              <a:t>(5</a:t>
            </a:r>
            <a:r>
              <a:rPr lang="es-MX" sz="1800" b="0" i="0" u="none" strike="noStrike" baseline="30000" dirty="0">
                <a:solidFill>
                  <a:srgbClr val="000000"/>
                </a:solidFill>
              </a:rPr>
              <a:t>a </a:t>
            </a:r>
            <a:r>
              <a:rPr lang="es-MX" sz="1800" b="0" i="0" u="none" strike="noStrike" baseline="0" dirty="0">
                <a:solidFill>
                  <a:srgbClr val="000000"/>
                </a:solidFill>
              </a:rPr>
              <a:t>Ed.). España: Ed. Pearson/Addison Wesley. ISBN: 8478290850 </a:t>
            </a:r>
          </a:p>
          <a:p>
            <a:pPr algn="just"/>
            <a:r>
              <a:rPr lang="en-US" sz="1800" b="0" i="0" u="none" strike="noStrike" baseline="0" dirty="0">
                <a:solidFill>
                  <a:srgbClr val="000000"/>
                </a:solidFill>
              </a:rPr>
              <a:t>García-Molina H., Ullman J. D., Widom J. (2009). </a:t>
            </a:r>
            <a:r>
              <a:rPr lang="en-US" sz="1800" b="0" i="1" u="none" strike="noStrike" baseline="0" dirty="0">
                <a:solidFill>
                  <a:srgbClr val="000000"/>
                </a:solidFill>
              </a:rPr>
              <a:t>Database Systems: The Complete Book 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(2</a:t>
            </a:r>
            <a:r>
              <a:rPr lang="en-US" sz="1800" b="0" i="0" u="none" strike="noStrike" baseline="30000" dirty="0">
                <a:solidFill>
                  <a:srgbClr val="000000"/>
                </a:solidFill>
              </a:rPr>
              <a:t>a 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Ed.). USA: Ed. Pearson/Prentice Hall. ISBN: 0131873253 </a:t>
            </a:r>
          </a:p>
          <a:p>
            <a:pPr algn="just"/>
            <a:r>
              <a:rPr lang="es-ES" sz="1800" b="0" i="0" u="none" strike="noStrike" baseline="0" dirty="0" err="1">
                <a:solidFill>
                  <a:srgbClr val="000000"/>
                </a:solidFill>
              </a:rPr>
              <a:t>Hoffer</a:t>
            </a:r>
            <a:r>
              <a:rPr lang="es-ES" sz="1800" b="0" i="0" u="none" strike="noStrike" baseline="0" dirty="0">
                <a:solidFill>
                  <a:srgbClr val="000000"/>
                </a:solidFill>
              </a:rPr>
              <a:t> J. A.., Prescott M., Topi H. (2009). </a:t>
            </a:r>
            <a:r>
              <a:rPr lang="es-ES" sz="1800" b="0" i="1" u="none" strike="noStrike" baseline="0" dirty="0">
                <a:solidFill>
                  <a:srgbClr val="000000"/>
                </a:solidFill>
              </a:rPr>
              <a:t>Modern </a:t>
            </a:r>
            <a:r>
              <a:rPr lang="es-ES" sz="1800" b="0" i="1" u="none" strike="noStrike" baseline="0" dirty="0" err="1">
                <a:solidFill>
                  <a:srgbClr val="000000"/>
                </a:solidFill>
              </a:rPr>
              <a:t>Database</a:t>
            </a:r>
            <a:r>
              <a:rPr lang="es-ES" sz="1800" b="0" i="1" u="none" strike="noStrike" baseline="0" dirty="0">
                <a:solidFill>
                  <a:srgbClr val="000000"/>
                </a:solidFill>
              </a:rPr>
              <a:t> Management </a:t>
            </a:r>
            <a:r>
              <a:rPr lang="es-ES" sz="1800" b="0" i="0" u="none" strike="noStrike" baseline="0" dirty="0">
                <a:solidFill>
                  <a:srgbClr val="000000"/>
                </a:solidFill>
              </a:rPr>
              <a:t>(9</a:t>
            </a:r>
            <a:r>
              <a:rPr lang="es-ES" sz="1800" b="0" i="0" u="none" strike="noStrike" baseline="30000" dirty="0">
                <a:solidFill>
                  <a:srgbClr val="000000"/>
                </a:solidFill>
              </a:rPr>
              <a:t>a </a:t>
            </a:r>
            <a:r>
              <a:rPr lang="es-ES" sz="1800" b="0" i="0" u="none" strike="noStrike" baseline="0" dirty="0">
                <a:solidFill>
                  <a:srgbClr val="000000"/>
                </a:solidFill>
              </a:rPr>
              <a:t>Ed.)</a:t>
            </a:r>
            <a:r>
              <a:rPr lang="es-ES" sz="1800" b="0" i="1" u="none" strike="noStrike" baseline="0" dirty="0">
                <a:solidFill>
                  <a:srgbClr val="000000"/>
                </a:solidFill>
              </a:rPr>
              <a:t>. </a:t>
            </a:r>
            <a:r>
              <a:rPr lang="es-ES" sz="1800" b="0" i="0" u="none" strike="noStrike" baseline="0" dirty="0">
                <a:solidFill>
                  <a:srgbClr val="000000"/>
                </a:solidFill>
              </a:rPr>
              <a:t>USA: Ed. Pearson/Prentice Hall. ISBN: 0136003915 </a:t>
            </a:r>
          </a:p>
          <a:p>
            <a:pPr algn="just"/>
            <a:r>
              <a:rPr lang="es-MX" sz="1800" b="0" i="0" u="none" strike="noStrike" baseline="0" dirty="0" err="1">
                <a:solidFill>
                  <a:srgbClr val="000000"/>
                </a:solidFill>
              </a:rPr>
              <a:t>Ramakrishnan</a:t>
            </a:r>
            <a:r>
              <a:rPr lang="es-MX" sz="1800" b="0" i="0" u="none" strike="noStrike" baseline="0" dirty="0">
                <a:solidFill>
                  <a:srgbClr val="000000"/>
                </a:solidFill>
              </a:rPr>
              <a:t> R., </a:t>
            </a:r>
            <a:r>
              <a:rPr lang="es-MX" sz="1800" b="0" i="0" u="none" strike="noStrike" baseline="0" dirty="0" err="1">
                <a:solidFill>
                  <a:srgbClr val="000000"/>
                </a:solidFill>
              </a:rPr>
              <a:t>Gehrke</a:t>
            </a:r>
            <a:r>
              <a:rPr lang="es-MX" sz="1800" b="0" i="0" u="none" strike="noStrike" baseline="0" dirty="0">
                <a:solidFill>
                  <a:srgbClr val="000000"/>
                </a:solidFill>
              </a:rPr>
              <a:t> J. (2007). </a:t>
            </a:r>
            <a:r>
              <a:rPr lang="es-MX" sz="1800" b="0" i="1" u="none" strike="noStrike" baseline="0" dirty="0">
                <a:solidFill>
                  <a:srgbClr val="000000"/>
                </a:solidFill>
              </a:rPr>
              <a:t>Sistemas de Gestión de Bases de Datos </a:t>
            </a:r>
            <a:r>
              <a:rPr lang="es-MX" sz="1800" b="0" i="0" u="none" strike="noStrike" baseline="0" dirty="0">
                <a:solidFill>
                  <a:srgbClr val="000000"/>
                </a:solidFill>
              </a:rPr>
              <a:t>(3</a:t>
            </a:r>
            <a:r>
              <a:rPr lang="es-MX" sz="1800" b="0" i="0" u="none" strike="noStrike" baseline="30000" dirty="0">
                <a:solidFill>
                  <a:srgbClr val="000000"/>
                </a:solidFill>
              </a:rPr>
              <a:t>a </a:t>
            </a:r>
            <a:r>
              <a:rPr lang="es-MX" sz="1800" b="0" i="0" u="none" strike="noStrike" baseline="0" dirty="0">
                <a:solidFill>
                  <a:srgbClr val="000000"/>
                </a:solidFill>
              </a:rPr>
              <a:t>Ed.). España: Ed. McGraw-Hill/Interamericana de España. ISBN: 8448156382 </a:t>
            </a:r>
          </a:p>
          <a:p>
            <a:pPr algn="just"/>
            <a:r>
              <a:rPr lang="es-MX" sz="1800" b="0" i="0" u="none" strike="noStrike" baseline="0" dirty="0" err="1">
                <a:solidFill>
                  <a:srgbClr val="000000"/>
                </a:solidFill>
              </a:rPr>
              <a:t>Silberschatz</a:t>
            </a:r>
            <a:r>
              <a:rPr lang="es-MX" sz="1800" b="0" i="0" u="none" strike="noStrike" baseline="0" dirty="0">
                <a:solidFill>
                  <a:srgbClr val="000000"/>
                </a:solidFill>
              </a:rPr>
              <a:t> A., </a:t>
            </a:r>
            <a:r>
              <a:rPr lang="es-MX" sz="1800" b="0" i="0" u="none" strike="noStrike" baseline="0" dirty="0" err="1">
                <a:solidFill>
                  <a:srgbClr val="000000"/>
                </a:solidFill>
              </a:rPr>
              <a:t>Korth</a:t>
            </a:r>
            <a:r>
              <a:rPr lang="es-MX" sz="1800" b="0" i="0" u="none" strike="noStrike" baseline="0" dirty="0">
                <a:solidFill>
                  <a:srgbClr val="000000"/>
                </a:solidFill>
              </a:rPr>
              <a:t> H. F., </a:t>
            </a:r>
            <a:r>
              <a:rPr lang="es-MX" sz="1800" b="0" i="0" u="none" strike="noStrike" baseline="0" dirty="0" err="1">
                <a:solidFill>
                  <a:srgbClr val="000000"/>
                </a:solidFill>
              </a:rPr>
              <a:t>Sudarshan</a:t>
            </a:r>
            <a:r>
              <a:rPr lang="es-MX" sz="1800" b="0" i="0" u="none" strike="noStrike" baseline="0" dirty="0">
                <a:solidFill>
                  <a:srgbClr val="000000"/>
                </a:solidFill>
              </a:rPr>
              <a:t> S. (2007). </a:t>
            </a:r>
            <a:r>
              <a:rPr lang="es-MX" sz="1800" b="0" i="1" u="none" strike="noStrike" baseline="0" dirty="0">
                <a:solidFill>
                  <a:srgbClr val="000000"/>
                </a:solidFill>
              </a:rPr>
              <a:t>Fundamentos de Diseño de Bases de Datos </a:t>
            </a:r>
            <a:r>
              <a:rPr lang="es-MX" sz="1800" b="0" i="0" u="none" strike="noStrike" baseline="0" dirty="0">
                <a:solidFill>
                  <a:srgbClr val="000000"/>
                </a:solidFill>
              </a:rPr>
              <a:t>(5</a:t>
            </a:r>
            <a:r>
              <a:rPr lang="es-MX" sz="1800" b="0" i="0" u="none" strike="noStrike" baseline="30000" dirty="0">
                <a:solidFill>
                  <a:srgbClr val="000000"/>
                </a:solidFill>
              </a:rPr>
              <a:t>a </a:t>
            </a:r>
            <a:r>
              <a:rPr lang="es-MX" sz="1800" b="0" i="0" u="none" strike="noStrike" baseline="0" dirty="0">
                <a:solidFill>
                  <a:srgbClr val="000000"/>
                </a:solidFill>
              </a:rPr>
              <a:t>Ed.)</a:t>
            </a:r>
            <a:r>
              <a:rPr lang="es-MX" sz="1800" b="0" i="1" u="none" strike="noStrike" baseline="0" dirty="0">
                <a:solidFill>
                  <a:srgbClr val="000000"/>
                </a:solidFill>
              </a:rPr>
              <a:t>. </a:t>
            </a:r>
            <a:r>
              <a:rPr lang="es-MX" sz="1800" b="0" i="0" u="none" strike="noStrike" baseline="0" dirty="0">
                <a:solidFill>
                  <a:srgbClr val="000000"/>
                </a:solidFill>
              </a:rPr>
              <a:t>España: Ed. McGraw-Hill/Interamericana de España. ISBN: 8448146441	</a:t>
            </a:r>
          </a:p>
        </p:txBody>
      </p:sp>
    </p:spTree>
    <p:extLst>
      <p:ext uri="{BB962C8B-B14F-4D97-AF65-F5344CB8AC3E}">
        <p14:creationId xmlns:p14="http://schemas.microsoft.com/office/powerpoint/2010/main" val="2805348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39" name="Freeform: Shape 138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11A64F8-F8A4-4C68-8BE9-558C4443D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406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Gracias</a:t>
            </a:r>
          </a:p>
        </p:txBody>
      </p:sp>
      <p:pic>
        <p:nvPicPr>
          <p:cNvPr id="3074" name="Picture 2" descr="Reverencia Ilustraciones Stock, Vectores, Y Clipart – (620 Ilustraciones  Stock)">
            <a:extLst>
              <a:ext uri="{FF2B5EF4-FFF2-40B4-BE49-F238E27FC236}">
                <a16:creationId xmlns:a16="http://schemas.microsoft.com/office/drawing/2014/main" id="{CC1331A3-E2BC-4413-B8EF-312DFE129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9375" y="1410706"/>
            <a:ext cx="3798455" cy="427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148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02060"/>
                </a:solidFill>
              </a:rPr>
              <a:t>Bienvenidos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4125" y="2120855"/>
            <a:ext cx="4233416" cy="390858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MX" sz="1800"/>
              <a:t>Sean todo(a)s ustedes bienvenidos al curso de </a:t>
            </a:r>
            <a:r>
              <a:rPr lang="es-MX" sz="1800" err="1"/>
              <a:t>Database</a:t>
            </a:r>
            <a:r>
              <a:rPr lang="es-MX" sz="1800"/>
              <a:t> </a:t>
            </a:r>
            <a:r>
              <a:rPr lang="es-MX" sz="1800" err="1"/>
              <a:t>Selected</a:t>
            </a:r>
            <a:r>
              <a:rPr lang="es-MX" sz="1800"/>
              <a:t> </a:t>
            </a:r>
            <a:r>
              <a:rPr lang="es-MX" sz="1800" err="1"/>
              <a:t>Topics</a:t>
            </a:r>
            <a:r>
              <a:rPr lang="es-MX" sz="1800"/>
              <a:t> el cuál está pensado para que desarrolles habilidades de análisis y diseño de sistemas, abstracción de información y programación en profundidad. </a:t>
            </a:r>
          </a:p>
          <a:p>
            <a:pPr marL="0" indent="0" algn="just">
              <a:buNone/>
            </a:pPr>
            <a:r>
              <a:rPr lang="es-MX" sz="1800"/>
              <a:t>Estructuras de datos, Bases de datos, Algoritmia y Programación estructurada e Ingeniería de Software son antecedentes de esta unidad.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90"/>
          <a:stretch/>
        </p:blipFill>
        <p:spPr>
          <a:xfrm>
            <a:off x="5653438" y="728366"/>
            <a:ext cx="5502876" cy="558298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88049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s-MX" sz="5400" b="1">
                <a:solidFill>
                  <a:srgbClr val="002060"/>
                </a:solidFill>
              </a:rPr>
              <a:t>Mecánica del Grupo 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26418" y="552091"/>
            <a:ext cx="6751920" cy="5431536"/>
          </a:xfrm>
        </p:spPr>
        <p:txBody>
          <a:bodyPr anchor="ctr">
            <a:normAutofit/>
          </a:bodyPr>
          <a:lstStyle/>
          <a:p>
            <a:r>
              <a:rPr lang="es-MX" sz="2200" dirty="0"/>
              <a:t>Se inicia la clase a las 15:10 minutos </a:t>
            </a:r>
          </a:p>
          <a:p>
            <a:r>
              <a:rPr lang="es-MX" sz="2200" dirty="0"/>
              <a:t>En todo momento portar correctamente el cubrebocas.</a:t>
            </a:r>
            <a:endParaRPr lang="es-MX" sz="2200" dirty="0">
              <a:cs typeface="Calibri"/>
            </a:endParaRPr>
          </a:p>
          <a:p>
            <a:r>
              <a:rPr lang="es-MX" sz="2200" dirty="0"/>
              <a:t>Levantar la mano para participar </a:t>
            </a:r>
          </a:p>
          <a:p>
            <a:r>
              <a:rPr lang="es-MX" sz="2200" dirty="0"/>
              <a:t>Respeto a los participantes</a:t>
            </a:r>
            <a:endParaRPr lang="es-MX" sz="2200" dirty="0">
              <a:cs typeface="Calibri"/>
            </a:endParaRPr>
          </a:p>
          <a:p>
            <a:r>
              <a:rPr lang="es-MX" sz="2200" dirty="0"/>
              <a:t>Trabajo de portafolio de evidencias  </a:t>
            </a:r>
            <a:endParaRPr lang="es-MX" sz="2200" dirty="0">
              <a:cs typeface="Calibri"/>
            </a:endParaRPr>
          </a:p>
          <a:p>
            <a:r>
              <a:rPr lang="es-MX" sz="2200" dirty="0"/>
              <a:t>Exámenes presenciales </a:t>
            </a:r>
            <a:endParaRPr lang="es-MX" sz="2200" dirty="0">
              <a:cs typeface="Calibri"/>
            </a:endParaRPr>
          </a:p>
          <a:p>
            <a:r>
              <a:rPr lang="es-MX" sz="2200" dirty="0"/>
              <a:t>Trabajo en equipo / Pensamiento lógico </a:t>
            </a:r>
            <a:endParaRPr lang="es-MX" sz="2200" dirty="0">
              <a:cs typeface="Calibri"/>
            </a:endParaRPr>
          </a:p>
          <a:p>
            <a:r>
              <a:rPr lang="es-MX" sz="2200" dirty="0"/>
              <a:t>Manejador de base de datos SQL Server</a:t>
            </a:r>
            <a:endParaRPr lang="es-MX" sz="2200" dirty="0">
              <a:cs typeface="Calibri"/>
            </a:endParaRPr>
          </a:p>
          <a:p>
            <a:r>
              <a:rPr lang="es-MX" sz="2200" dirty="0"/>
              <a:t>Termino de clase 10 min antes</a:t>
            </a:r>
            <a:endParaRPr lang="es-MX" sz="2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9907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5000" b="1">
                <a:solidFill>
                  <a:srgbClr val="002060"/>
                </a:solidFill>
              </a:rPr>
              <a:t>Temario 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1D5EBA27-1278-4153-BE68-0286F283E4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7335337"/>
              </p:ext>
            </p:extLst>
          </p:nvPr>
        </p:nvGraphicFramePr>
        <p:xfrm>
          <a:off x="609600" y="1525588"/>
          <a:ext cx="10972800" cy="4697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9564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5000" b="1">
                <a:solidFill>
                  <a:srgbClr val="002060"/>
                </a:solidFill>
              </a:rPr>
              <a:t>Temario</a:t>
            </a:r>
            <a:r>
              <a:rPr lang="es-MX" sz="5000"/>
              <a:t> 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1D5EBA27-1278-4153-BE68-0286F283E4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1511720"/>
              </p:ext>
            </p:extLst>
          </p:nvPr>
        </p:nvGraphicFramePr>
        <p:xfrm>
          <a:off x="838200" y="1206500"/>
          <a:ext cx="10947400" cy="5019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12366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sz="5400" b="1">
                <a:solidFill>
                  <a:srgbClr val="002060"/>
                </a:solidFill>
              </a:rPr>
              <a:t>Objetivo del curso 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79576" y="2381653"/>
            <a:ext cx="9631299" cy="378040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MX" sz="2500"/>
              <a:t>Ayudar a los estudiantes a desarrollar sus habilidades de investigación, trabajo colaborativo, liderazgo, responsabilidad, ética y resolución de problemas. Asimismo, se ocupa del análisis y diseño de sistemas, abstracción de información y programación en profundidad. Estructuras de datos, Bases de datos, Algoritmia y Programación estructurada e Ingeniería de Software son antecedentes de esta unidad.</a:t>
            </a:r>
          </a:p>
        </p:txBody>
      </p:sp>
    </p:spTree>
    <p:extLst>
      <p:ext uri="{BB962C8B-B14F-4D97-AF65-F5344CB8AC3E}">
        <p14:creationId xmlns:p14="http://schemas.microsoft.com/office/powerpoint/2010/main" val="206495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88328" y="123260"/>
            <a:ext cx="4818888" cy="1476801"/>
          </a:xfrm>
        </p:spPr>
        <p:txBody>
          <a:bodyPr anchor="b">
            <a:normAutofit/>
          </a:bodyPr>
          <a:lstStyle/>
          <a:p>
            <a:r>
              <a:rPr lang="es-MX" sz="5000" b="1">
                <a:solidFill>
                  <a:srgbClr val="002060"/>
                </a:solidFill>
              </a:rPr>
              <a:t>Forma de evaluación </a:t>
            </a:r>
            <a:r>
              <a:rPr lang="es-MX" sz="5000"/>
              <a:t>	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1425ABF-7C3A-4669-8A60-EB6487BDD92E}"/>
              </a:ext>
            </a:extLst>
          </p:cNvPr>
          <p:cNvSpPr/>
          <p:nvPr/>
        </p:nvSpPr>
        <p:spPr>
          <a:xfrm>
            <a:off x="315468" y="766191"/>
            <a:ext cx="5458968" cy="5458968"/>
          </a:xfrm>
          <a:prstGeom prst="ellipse">
            <a:avLst/>
          </a:prstGeom>
          <a:solidFill>
            <a:prstClr val="ltGray"/>
          </a:solidFill>
        </p:spPr>
      </p:sp>
      <p:sp>
        <p:nvSpPr>
          <p:cNvPr id="12" name="Partial Circle 11">
            <a:extLst>
              <a:ext uri="{FF2B5EF4-FFF2-40B4-BE49-F238E27FC236}">
                <a16:creationId xmlns:a16="http://schemas.microsoft.com/office/drawing/2014/main" id="{EBE4852E-B24E-4A7E-AD7C-779A4DC049F1}"/>
              </a:ext>
            </a:extLst>
          </p:cNvPr>
          <p:cNvSpPr/>
          <p:nvPr/>
        </p:nvSpPr>
        <p:spPr>
          <a:xfrm>
            <a:off x="315468" y="766191"/>
            <a:ext cx="5458968" cy="5458968"/>
          </a:xfrm>
          <a:prstGeom prst="pie">
            <a:avLst>
              <a:gd name="adj1" fmla="val 16200000"/>
              <a:gd name="adj2" fmla="val 18360000"/>
            </a:avLst>
          </a:prstGeom>
          <a:solidFill>
            <a:schemeClr val="accent1"/>
          </a:solidFill>
        </p:spPr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10E662-2A2D-45CB-A1D5-39DFF14CD379}"/>
              </a:ext>
            </a:extLst>
          </p:cNvPr>
          <p:cNvSpPr/>
          <p:nvPr/>
        </p:nvSpPr>
        <p:spPr>
          <a:xfrm>
            <a:off x="724890" y="1175613"/>
            <a:ext cx="4640124" cy="4640124"/>
          </a:xfrm>
          <a:prstGeom prst="ellipse">
            <a:avLst/>
          </a:prstGeom>
          <a:solidFill>
            <a:prstClr val="white"/>
          </a:solidFill>
        </p:spPr>
      </p:sp>
      <p:pic>
        <p:nvPicPr>
          <p:cNvPr id="7" name="Graphic 6" descr="Marca de verificación">
            <a:extLst>
              <a:ext uri="{FF2B5EF4-FFF2-40B4-BE49-F238E27FC236}">
                <a16:creationId xmlns:a16="http://schemas.microsoft.com/office/drawing/2014/main" id="{9EFDD14D-2E4F-4D01-ACFE-457E8DE4C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1851" y="1912574"/>
            <a:ext cx="3166202" cy="3166202"/>
          </a:xfrm>
          <a:prstGeom prst="rect">
            <a:avLst/>
          </a:prstGeom>
          <a:solidFill>
            <a:prstClr val="white"/>
          </a:solidFill>
        </p:spPr>
      </p:pic>
      <p:sp>
        <p:nvSpPr>
          <p:cNvPr id="15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DD591E69-5E95-44A6-893C-7DBCD89FF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2150445"/>
              </p:ext>
            </p:extLst>
          </p:nvPr>
        </p:nvGraphicFramePr>
        <p:xfrm>
          <a:off x="5770880" y="1595120"/>
          <a:ext cx="6239916" cy="41360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979">
                  <a:extLst>
                    <a:ext uri="{9D8B030D-6E8A-4147-A177-3AD203B41FA5}">
                      <a16:colId xmlns:a16="http://schemas.microsoft.com/office/drawing/2014/main" val="1348672839"/>
                    </a:ext>
                  </a:extLst>
                </a:gridCol>
                <a:gridCol w="1559979">
                  <a:extLst>
                    <a:ext uri="{9D8B030D-6E8A-4147-A177-3AD203B41FA5}">
                      <a16:colId xmlns:a16="http://schemas.microsoft.com/office/drawing/2014/main" val="3465259393"/>
                    </a:ext>
                  </a:extLst>
                </a:gridCol>
                <a:gridCol w="1559979">
                  <a:extLst>
                    <a:ext uri="{9D8B030D-6E8A-4147-A177-3AD203B41FA5}">
                      <a16:colId xmlns:a16="http://schemas.microsoft.com/office/drawing/2014/main" val="4199876927"/>
                    </a:ext>
                  </a:extLst>
                </a:gridCol>
                <a:gridCol w="1559979">
                  <a:extLst>
                    <a:ext uri="{9D8B030D-6E8A-4147-A177-3AD203B41FA5}">
                      <a16:colId xmlns:a16="http://schemas.microsoft.com/office/drawing/2014/main" val="1867069862"/>
                    </a:ext>
                  </a:extLst>
                </a:gridCol>
              </a:tblGrid>
              <a:tr h="530024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Evaluación </a:t>
                      </a:r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Primera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Segunda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Tercera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42354"/>
                  </a:ext>
                </a:extLst>
              </a:tr>
              <a:tr h="374754">
                <a:tc>
                  <a:txBody>
                    <a:bodyPr/>
                    <a:lstStyle/>
                    <a:p>
                      <a:r>
                        <a:rPr lang="es-MX" dirty="0"/>
                        <a:t>Asistencia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10%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10%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10%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777659"/>
                  </a:ext>
                </a:extLst>
              </a:tr>
              <a:tr h="655819">
                <a:tc>
                  <a:txBody>
                    <a:bodyPr/>
                    <a:lstStyle/>
                    <a:p>
                      <a:r>
                        <a:rPr lang="es-MX" dirty="0"/>
                        <a:t>Practicas y Tareas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30%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30%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0%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4544838"/>
                  </a:ext>
                </a:extLst>
              </a:tr>
              <a:tr h="530024">
                <a:tc>
                  <a:txBody>
                    <a:bodyPr/>
                    <a:lstStyle/>
                    <a:p>
                      <a:r>
                        <a:rPr lang="es-MX" dirty="0"/>
                        <a:t>Avance de Proyecto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10%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20%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90%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009805"/>
                  </a:ext>
                </a:extLst>
              </a:tr>
              <a:tr h="374754">
                <a:tc>
                  <a:txBody>
                    <a:bodyPr/>
                    <a:lstStyle/>
                    <a:p>
                      <a:r>
                        <a:rPr lang="es-MX" dirty="0"/>
                        <a:t>Exposiciones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15%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358873"/>
                  </a:ext>
                </a:extLst>
              </a:tr>
              <a:tr h="374754">
                <a:tc>
                  <a:txBody>
                    <a:bodyPr/>
                    <a:lstStyle/>
                    <a:p>
                      <a:r>
                        <a:rPr lang="es-MX" dirty="0"/>
                        <a:t>Examen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40%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20%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0%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700908"/>
                  </a:ext>
                </a:extLst>
              </a:tr>
              <a:tr h="655819">
                <a:tc>
                  <a:txBody>
                    <a:bodyPr/>
                    <a:lstStyle/>
                    <a:p>
                      <a:r>
                        <a:rPr lang="es-MX" dirty="0"/>
                        <a:t>Portafolio de evidencias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10%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5%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0%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155780"/>
                  </a:ext>
                </a:extLst>
              </a:tr>
              <a:tr h="53002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MX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MX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MX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149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1716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EF58DE-BD3B-4DC2-BB3E-BBFEC4CC4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sz="5400" b="1">
                <a:solidFill>
                  <a:srgbClr val="002060"/>
                </a:solidFill>
              </a:rPr>
              <a:t>Proyecto Final</a:t>
            </a:r>
            <a:endParaRPr lang="es-ES" sz="5400" b="1">
              <a:solidFill>
                <a:srgbClr val="002060"/>
              </a:solidFill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CE77F1-7A4A-4698-AFFD-ECD99DB95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9373"/>
            <a:ext cx="10515600" cy="4723395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s-MX" sz="1600" b="1" dirty="0"/>
              <a:t>Objetivo </a:t>
            </a:r>
            <a:endParaRPr lang="es-MX" sz="1600" b="1"/>
          </a:p>
          <a:p>
            <a:pPr lvl="1"/>
            <a:r>
              <a:rPr lang="es-MX" sz="1600" dirty="0"/>
              <a:t>Implementar un SGBD</a:t>
            </a:r>
            <a:endParaRPr lang="es-MX" sz="1600" dirty="0">
              <a:cs typeface="Calibri"/>
            </a:endParaRPr>
          </a:p>
          <a:p>
            <a:pPr lvl="1"/>
            <a:r>
              <a:rPr lang="es-MX" sz="1600" dirty="0"/>
              <a:t>Construir la BD(SGBD)</a:t>
            </a:r>
            <a:endParaRPr lang="es-MX" sz="1600" dirty="0">
              <a:cs typeface="Calibri"/>
            </a:endParaRPr>
          </a:p>
          <a:p>
            <a:pPr lvl="1"/>
            <a:r>
              <a:rPr lang="es-MX" sz="1600" dirty="0"/>
              <a:t>Aplicación(Conecta con SGBD)</a:t>
            </a:r>
            <a:endParaRPr lang="es-MX" sz="1600" dirty="0">
              <a:cs typeface="Calibri"/>
            </a:endParaRPr>
          </a:p>
          <a:p>
            <a:pPr lvl="1"/>
            <a:r>
              <a:rPr lang="es-MX" sz="1600" dirty="0"/>
              <a:t>Lenguaje programación libre</a:t>
            </a:r>
            <a:endParaRPr lang="es-MX" sz="1600" dirty="0">
              <a:cs typeface="Calibri"/>
            </a:endParaRPr>
          </a:p>
          <a:p>
            <a:pPr lvl="1"/>
            <a:r>
              <a:rPr lang="es-MX" sz="1600" dirty="0"/>
              <a:t>No. Integrantes de 4 personas </a:t>
            </a:r>
            <a:endParaRPr lang="es-MX" sz="1600" dirty="0">
              <a:cs typeface="Calibri"/>
            </a:endParaRPr>
          </a:p>
          <a:p>
            <a:pPr marL="0" indent="0">
              <a:buNone/>
            </a:pPr>
            <a:r>
              <a:rPr lang="es-MX" sz="1600" b="1" dirty="0"/>
              <a:t>Etapas de Proyecto Final </a:t>
            </a:r>
            <a:endParaRPr lang="es-MX" sz="1600" b="1" dirty="0">
              <a:cs typeface="Calibri"/>
            </a:endParaRPr>
          </a:p>
          <a:p>
            <a:pPr marL="457200" lvl="1" indent="0">
              <a:buNone/>
            </a:pPr>
            <a:r>
              <a:rPr lang="es-MX" sz="1600" dirty="0"/>
              <a:t>1. Análisis</a:t>
            </a:r>
            <a:endParaRPr lang="es-MX" sz="1600" dirty="0">
              <a:cs typeface="Calibri"/>
            </a:endParaRPr>
          </a:p>
          <a:p>
            <a:pPr lvl="2"/>
            <a:r>
              <a:rPr lang="es-MX" sz="1600" dirty="0"/>
              <a:t>Requerimientos funcionales</a:t>
            </a:r>
            <a:endParaRPr lang="es-MX" sz="1600" dirty="0">
              <a:cs typeface="Calibri"/>
            </a:endParaRPr>
          </a:p>
          <a:p>
            <a:pPr lvl="2"/>
            <a:r>
              <a:rPr lang="es-MX" sz="1600" dirty="0"/>
              <a:t>Requerimientos No funcionales</a:t>
            </a:r>
            <a:endParaRPr lang="es-MX" sz="1600" dirty="0">
              <a:cs typeface="Calibri"/>
            </a:endParaRPr>
          </a:p>
          <a:p>
            <a:pPr lvl="2"/>
            <a:r>
              <a:rPr lang="es-MX" sz="1600" dirty="0"/>
              <a:t>Diagrama de contexto(nivel 0,1,2) Investigación Google</a:t>
            </a:r>
            <a:endParaRPr lang="es-MX" sz="1600" dirty="0">
              <a:cs typeface="Calibri"/>
            </a:endParaRPr>
          </a:p>
          <a:p>
            <a:pPr lvl="2"/>
            <a:r>
              <a:rPr lang="es-MX" sz="1600" dirty="0"/>
              <a:t>Diagrama entidad-relación</a:t>
            </a:r>
            <a:endParaRPr lang="es-MX" sz="1600" dirty="0">
              <a:cs typeface="Calibri"/>
            </a:endParaRPr>
          </a:p>
          <a:p>
            <a:pPr lvl="2"/>
            <a:r>
              <a:rPr lang="es-MX" sz="1600" dirty="0"/>
              <a:t>Diccionario de datos</a:t>
            </a:r>
            <a:endParaRPr lang="es-MX" sz="1600" dirty="0">
              <a:cs typeface="Calibri"/>
            </a:endParaRPr>
          </a:p>
          <a:p>
            <a:pPr marL="457200" lvl="1" indent="0">
              <a:buNone/>
            </a:pPr>
            <a:r>
              <a:rPr lang="es-MX" sz="1600" dirty="0"/>
              <a:t>2. Diseño</a:t>
            </a:r>
            <a:endParaRPr lang="es-MX" sz="1600" dirty="0">
              <a:cs typeface="Calibri"/>
            </a:endParaRPr>
          </a:p>
          <a:p>
            <a:pPr lvl="2"/>
            <a:r>
              <a:rPr lang="es-MX" sz="1600" dirty="0"/>
              <a:t>Diagrama de casos de uso</a:t>
            </a:r>
            <a:endParaRPr lang="es-MX" sz="1600" dirty="0">
              <a:cs typeface="Calibri"/>
            </a:endParaRPr>
          </a:p>
          <a:p>
            <a:pPr lvl="2"/>
            <a:r>
              <a:rPr lang="es-MX" sz="1600" dirty="0"/>
              <a:t>Diagrama de secuencia</a:t>
            </a:r>
            <a:endParaRPr lang="es-MX" sz="1600" dirty="0">
              <a:cs typeface="Calibri"/>
            </a:endParaRPr>
          </a:p>
          <a:p>
            <a:pPr lvl="2"/>
            <a:r>
              <a:rPr lang="es-MX" sz="1600" dirty="0"/>
              <a:t>Modelo relacional normalizado</a:t>
            </a:r>
            <a:endParaRPr lang="es-MX" sz="1600" dirty="0">
              <a:cs typeface="Calibri"/>
            </a:endParaRPr>
          </a:p>
          <a:p>
            <a:pPr lvl="2"/>
            <a:r>
              <a:rPr lang="es-MX" sz="1600" dirty="0"/>
              <a:t>Diseño de CRUD con conexión a base de datos </a:t>
            </a:r>
            <a:endParaRPr lang="es-MX" sz="1600" dirty="0">
              <a:cs typeface="Calibri"/>
            </a:endParaRPr>
          </a:p>
          <a:p>
            <a:pPr lvl="2"/>
            <a:r>
              <a:rPr lang="es-MX" sz="1600" dirty="0"/>
              <a:t>Debe ser capaz de realizar operaciones básicas INSERT, DELETE, UPDATE</a:t>
            </a:r>
            <a:endParaRPr lang="es-MX" sz="1600" dirty="0">
              <a:cs typeface="Calibri"/>
            </a:endParaRPr>
          </a:p>
          <a:p>
            <a:pPr lvl="2"/>
            <a:r>
              <a:rPr lang="es-MX" sz="1600" dirty="0"/>
              <a:t>Anexar .</a:t>
            </a:r>
            <a:r>
              <a:rPr lang="es-MX" sz="1600" dirty="0" err="1"/>
              <a:t>bak</a:t>
            </a:r>
            <a:r>
              <a:rPr lang="es-MX" sz="1600" dirty="0"/>
              <a:t> de la base de datos </a:t>
            </a:r>
            <a:endParaRPr lang="es-MX" sz="1600" dirty="0">
              <a:cs typeface="Calibri"/>
            </a:endParaRPr>
          </a:p>
          <a:p>
            <a:pPr lvl="2"/>
            <a:endParaRPr lang="es-MX" sz="1400"/>
          </a:p>
          <a:p>
            <a:pPr marL="0" indent="0">
              <a:buNone/>
            </a:pPr>
            <a:endParaRPr lang="es-MX" sz="1400"/>
          </a:p>
          <a:p>
            <a:pPr marL="0" indent="0">
              <a:buNone/>
            </a:pPr>
            <a:endParaRPr lang="es-MX" sz="1400"/>
          </a:p>
          <a:p>
            <a:endParaRPr lang="es-ES" sz="1400"/>
          </a:p>
        </p:txBody>
      </p:sp>
    </p:spTree>
    <p:extLst>
      <p:ext uri="{BB962C8B-B14F-4D97-AF65-F5344CB8AC3E}">
        <p14:creationId xmlns:p14="http://schemas.microsoft.com/office/powerpoint/2010/main" val="906592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5C8C24-ADF8-4EAE-88AA-B3AE4ECDC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sz="5400" b="1">
                <a:solidFill>
                  <a:srgbClr val="002060"/>
                </a:solidFill>
              </a:rPr>
              <a:t>Formato de entrega tareas</a:t>
            </a:r>
            <a:endParaRPr lang="es-ES" sz="5400" b="1">
              <a:solidFill>
                <a:srgbClr val="002060"/>
              </a:solidFill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AA1DD3-56AB-4A61-A071-CADF6E9A1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s-MX" sz="1800" b="1"/>
              <a:t>Portada </a:t>
            </a:r>
          </a:p>
          <a:p>
            <a:pPr lvl="1"/>
            <a:r>
              <a:rPr lang="es-MX" sz="1800"/>
              <a:t>Nombre materia </a:t>
            </a:r>
          </a:p>
          <a:p>
            <a:pPr lvl="1"/>
            <a:r>
              <a:rPr lang="es-MX" sz="1800"/>
              <a:t>Nombre completo</a:t>
            </a:r>
          </a:p>
          <a:p>
            <a:pPr lvl="1"/>
            <a:r>
              <a:rPr lang="es-MX" sz="1800"/>
              <a:t>Boleta</a:t>
            </a:r>
          </a:p>
          <a:p>
            <a:pPr lvl="1"/>
            <a:r>
              <a:rPr lang="es-MX" sz="1800"/>
              <a:t>Grupo</a:t>
            </a:r>
          </a:p>
          <a:p>
            <a:pPr lvl="1"/>
            <a:r>
              <a:rPr lang="es-MX" sz="1800"/>
              <a:t>Nombre profesora </a:t>
            </a:r>
          </a:p>
          <a:p>
            <a:pPr lvl="1"/>
            <a:r>
              <a:rPr lang="es-MX" sz="1800"/>
              <a:t>Fecha</a:t>
            </a:r>
          </a:p>
          <a:p>
            <a:r>
              <a:rPr lang="es-MX" sz="1800" b="1"/>
              <a:t>Nomenclatura archivo</a:t>
            </a:r>
          </a:p>
          <a:p>
            <a:pPr lvl="1"/>
            <a:r>
              <a:rPr lang="es-MX" sz="1800"/>
              <a:t>Asunto del correo: </a:t>
            </a:r>
            <a:r>
              <a:rPr lang="es-MX" sz="1800" err="1"/>
              <a:t>Grupo_NumeroActividad_NombreActividad</a:t>
            </a:r>
            <a:endParaRPr lang="es-MX" sz="1800"/>
          </a:p>
          <a:p>
            <a:pPr lvl="1"/>
            <a:r>
              <a:rPr lang="es-MX" sz="1800"/>
              <a:t>Nombre del archivo: </a:t>
            </a:r>
            <a:r>
              <a:rPr lang="es-MX" sz="1800">
                <a:highlight>
                  <a:srgbClr val="00FFFF"/>
                </a:highlight>
              </a:rPr>
              <a:t>Grupo_NumeroActividad_NombreActividad_ApellidoPat_Nombre.PDF</a:t>
            </a:r>
          </a:p>
          <a:p>
            <a:r>
              <a:rPr lang="es-MX" sz="1800" b="1"/>
              <a:t>Fecha entrega </a:t>
            </a:r>
          </a:p>
          <a:p>
            <a:pPr lvl="1"/>
            <a:r>
              <a:rPr lang="es-MX" sz="1800"/>
              <a:t>La que indique la plataforma (no se aceptan entregas retrasadas)</a:t>
            </a:r>
          </a:p>
          <a:p>
            <a:pPr lvl="1"/>
            <a:endParaRPr lang="es-MX" sz="2200"/>
          </a:p>
        </p:txBody>
      </p:sp>
    </p:spTree>
    <p:extLst>
      <p:ext uri="{BB962C8B-B14F-4D97-AF65-F5344CB8AC3E}">
        <p14:creationId xmlns:p14="http://schemas.microsoft.com/office/powerpoint/2010/main" val="40170452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2955E8FC8A9540B91F6144DBCBE7EA" ma:contentTypeVersion="4" ma:contentTypeDescription="Create a new document." ma:contentTypeScope="" ma:versionID="5ee24ccd27e4c3b59d4673549652f417">
  <xsd:schema xmlns:xsd="http://www.w3.org/2001/XMLSchema" xmlns:xs="http://www.w3.org/2001/XMLSchema" xmlns:p="http://schemas.microsoft.com/office/2006/metadata/properties" xmlns:ns2="e146cd3c-551e-4ffe-8e0f-a5b595083e17" targetNamespace="http://schemas.microsoft.com/office/2006/metadata/properties" ma:root="true" ma:fieldsID="f1f8e0e501db75dbb81e953236061078" ns2:_="">
    <xsd:import namespace="e146cd3c-551e-4ffe-8e0f-a5b595083e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46cd3c-551e-4ffe-8e0f-a5b595083e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1173985-9696-451D-9686-A95A8BDC198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D60F80A-3AD0-4FFD-9FFF-B848F71F854D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www.w3.org/XML/1998/namespace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0d18ee0d-d841-4596-b77f-145a22362082"/>
  </ds:schemaRefs>
</ds:datastoreItem>
</file>

<file path=customXml/itemProps3.xml><?xml version="1.0" encoding="utf-8"?>
<ds:datastoreItem xmlns:ds="http://schemas.openxmlformats.org/officeDocument/2006/customXml" ds:itemID="{BED6A90F-5976-4FF4-B703-E3A5182C19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46cd3c-551e-4ffe-8e0f-a5b595083e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1020</Words>
  <Application>Microsoft Office PowerPoint</Application>
  <PresentationFormat>Panorámica</PresentationFormat>
  <Paragraphs>180</Paragraphs>
  <Slides>14</Slides>
  <Notes>0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5" baseType="lpstr">
      <vt:lpstr>Tema de Office</vt:lpstr>
      <vt:lpstr>Data Base Selected Topics </vt:lpstr>
      <vt:lpstr>Bienvenidos </vt:lpstr>
      <vt:lpstr>Mecánica del Grupo </vt:lpstr>
      <vt:lpstr>Temario </vt:lpstr>
      <vt:lpstr>Temario </vt:lpstr>
      <vt:lpstr>Objetivo del curso </vt:lpstr>
      <vt:lpstr>Forma de evaluación  </vt:lpstr>
      <vt:lpstr>Proyecto Final</vt:lpstr>
      <vt:lpstr>Formato de entrega tareas</vt:lpstr>
      <vt:lpstr>Puntos que considerar</vt:lpstr>
      <vt:lpstr>Temas de Exposición </vt:lpstr>
      <vt:lpstr>Temas de Exposición </vt:lpstr>
      <vt:lpstr>Bibliografía 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Base Selected Topics</dc:title>
  <dc:creator>María del Rosario Galeana Chávez</dc:creator>
  <cp:lastModifiedBy>rsanlun</cp:lastModifiedBy>
  <cp:revision>54</cp:revision>
  <dcterms:created xsi:type="dcterms:W3CDTF">2021-08-13T17:51:31Z</dcterms:created>
  <dcterms:modified xsi:type="dcterms:W3CDTF">2024-01-09T02:16:02Z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0x0101006D2955E8FC8A9540B91F6144DBCBE7EA</vt:lpwstr>
  </property>
</Properties>
</file>